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7" r:id="rId1"/>
  </p:sldMasterIdLst>
  <p:notesMasterIdLst>
    <p:notesMasterId r:id="rId30"/>
  </p:notesMasterIdLst>
  <p:sldIdLst>
    <p:sldId id="256" r:id="rId2"/>
    <p:sldId id="263" r:id="rId3"/>
    <p:sldId id="316" r:id="rId4"/>
    <p:sldId id="323" r:id="rId5"/>
    <p:sldId id="324" r:id="rId6"/>
    <p:sldId id="325" r:id="rId7"/>
    <p:sldId id="317" r:id="rId8"/>
    <p:sldId id="318" r:id="rId9"/>
    <p:sldId id="326" r:id="rId10"/>
    <p:sldId id="261" r:id="rId11"/>
    <p:sldId id="319" r:id="rId12"/>
    <p:sldId id="320" r:id="rId13"/>
    <p:sldId id="321" r:id="rId14"/>
    <p:sldId id="322" r:id="rId15"/>
    <p:sldId id="296" r:id="rId16"/>
    <p:sldId id="297" r:id="rId17"/>
    <p:sldId id="298" r:id="rId18"/>
    <p:sldId id="307" r:id="rId19"/>
    <p:sldId id="313" r:id="rId20"/>
    <p:sldId id="299" r:id="rId21"/>
    <p:sldId id="308" r:id="rId22"/>
    <p:sldId id="309" r:id="rId23"/>
    <p:sldId id="310" r:id="rId24"/>
    <p:sldId id="314" r:id="rId25"/>
    <p:sldId id="315" r:id="rId26"/>
    <p:sldId id="327" r:id="rId27"/>
    <p:sldId id="266" r:id="rId28"/>
    <p:sldId id="278" r:id="rId29"/>
  </p:sldIdLst>
  <p:sldSz cx="9144000" cy="5143500" type="screen16x9"/>
  <p:notesSz cx="6858000" cy="9144000"/>
  <p:embeddedFontLst>
    <p:embeddedFont>
      <p:font typeface="Arvo" panose="020B0604020202020204" charset="0"/>
      <p:regular r:id="rId31"/>
      <p:bold r:id="rId32"/>
      <p:italic r:id="rId33"/>
      <p:boldItalic r:id="rId34"/>
    </p:embeddedFont>
    <p:embeddedFont>
      <p:font typeface="Roboto Condensed" panose="02000000000000000000" pitchFamily="2" charset="0"/>
      <p:regular r:id="rId35"/>
      <p:bold r:id="rId36"/>
      <p:italic r:id="rId37"/>
      <p:boldItalic r:id="rId38"/>
    </p:embeddedFont>
    <p:embeddedFont>
      <p:font typeface="Roboto Condensed Light" panose="02000000000000000000" pitchFamily="2" charset="0"/>
      <p:regular r:id="rId39"/>
      <p:bold r:id="rId40"/>
      <p:italic r:id="rId41"/>
      <p:boldItalic r:id="rId4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27665BA-8202-44FC-AD62-C9F0E3EA811A}">
  <a:tblStyle styleId="{E27665BA-8202-44FC-AD62-C9F0E3EA811A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215DE48A-E3B5-44D0-98CB-AE0B3FDC0379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82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9.fntdata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font" Target="fonts/font1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71056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935599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166480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103952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282713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35f391192_0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2" name="Google Shape;312;g35f391192_0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g35ed75ccf_0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1" name="Google Shape;521;g35ed75ccf_0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Google Shape;265;g35f391192_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965118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108631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25164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588540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943771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695374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7544483" y="657775"/>
            <a:ext cx="1299300" cy="432900"/>
          </a:xfrm>
          <a:prstGeom prst="triangle">
            <a:avLst>
              <a:gd name="adj" fmla="val 32425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vo"/>
              <a:ea typeface="Arvo"/>
              <a:cs typeface="Arvo"/>
              <a:sym typeface="Arvo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0" y="-7088"/>
            <a:ext cx="8661398" cy="5150588"/>
            <a:chOff x="0" y="-7088"/>
            <a:chExt cx="8661398" cy="5150588"/>
          </a:xfrm>
        </p:grpSpPr>
        <p:sp>
          <p:nvSpPr>
            <p:cNvPr id="12" name="Google Shape;12;p2"/>
            <p:cNvSpPr/>
            <p:nvPr/>
          </p:nvSpPr>
          <p:spPr>
            <a:xfrm>
              <a:off x="0" y="0"/>
              <a:ext cx="3525000" cy="51435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 rot="10800000" flipH="1">
              <a:off x="3517898" y="-7088"/>
              <a:ext cx="5143500" cy="5143500"/>
            </a:xfrm>
            <a:prstGeom prst="rtTriangl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</p:grpSp>
      <p:grpSp>
        <p:nvGrpSpPr>
          <p:cNvPr id="14" name="Google Shape;14;p2"/>
          <p:cNvGrpSpPr/>
          <p:nvPr/>
        </p:nvGrpSpPr>
        <p:grpSpPr>
          <a:xfrm rot="10800000" flipH="1">
            <a:off x="1" y="1090763"/>
            <a:ext cx="8847502" cy="2961975"/>
            <a:chOff x="-8178042" y="-4493254"/>
            <a:chExt cx="19483598" cy="6522736"/>
          </a:xfrm>
        </p:grpSpPr>
        <p:sp>
          <p:nvSpPr>
            <p:cNvPr id="15" name="Google Shape;15;p2"/>
            <p:cNvSpPr/>
            <p:nvPr/>
          </p:nvSpPr>
          <p:spPr>
            <a:xfrm>
              <a:off x="-8178042" y="-4493118"/>
              <a:ext cx="12968400" cy="65226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782955" y="-4493254"/>
              <a:ext cx="6522600" cy="652260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</p:grpSp>
      <p:grpSp>
        <p:nvGrpSpPr>
          <p:cNvPr id="17" name="Google Shape;17;p2"/>
          <p:cNvGrpSpPr/>
          <p:nvPr/>
        </p:nvGrpSpPr>
        <p:grpSpPr>
          <a:xfrm>
            <a:off x="3677236" y="4278349"/>
            <a:ext cx="5480829" cy="432996"/>
            <a:chOff x="5582265" y="4646738"/>
            <a:chExt cx="5480829" cy="432996"/>
          </a:xfrm>
        </p:grpSpPr>
        <p:sp>
          <p:nvSpPr>
            <p:cNvPr id="18" name="Google Shape;18;p2"/>
            <p:cNvSpPr/>
            <p:nvPr/>
          </p:nvSpPr>
          <p:spPr>
            <a:xfrm rot="10800000">
              <a:off x="5582265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9" name="Google Shape;19;p2"/>
            <p:cNvGrpSpPr/>
            <p:nvPr/>
          </p:nvGrpSpPr>
          <p:grpSpPr>
            <a:xfrm flipH="1">
              <a:off x="5585232" y="4646738"/>
              <a:ext cx="5477861" cy="304551"/>
              <a:chOff x="-24158748" y="330075"/>
              <a:chExt cx="30568423" cy="1699506"/>
            </a:xfrm>
          </p:grpSpPr>
          <p:sp>
            <p:nvSpPr>
              <p:cNvPr id="20" name="Google Shape;20;p2"/>
              <p:cNvSpPr/>
              <p:nvPr/>
            </p:nvSpPr>
            <p:spPr>
              <a:xfrm>
                <a:off x="-24158748" y="330081"/>
                <a:ext cx="28908000" cy="16995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4710175" y="330075"/>
                <a:ext cx="1699500" cy="1699500"/>
              </a:xfrm>
              <a:prstGeom prst="rtTriangl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2" name="Google Shape;22;p2"/>
          <p:cNvSpPr txBox="1">
            <a:spLocks noGrp="1"/>
          </p:cNvSpPr>
          <p:nvPr>
            <p:ph type="ctrTitle"/>
          </p:nvPr>
        </p:nvSpPr>
        <p:spPr>
          <a:xfrm>
            <a:off x="685800" y="1090750"/>
            <a:ext cx="5367900" cy="296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" name="Google Shape;62;p5"/>
          <p:cNvGrpSpPr/>
          <p:nvPr/>
        </p:nvGrpSpPr>
        <p:grpSpPr>
          <a:xfrm>
            <a:off x="6946842" y="4472723"/>
            <a:ext cx="2202830" cy="670795"/>
            <a:chOff x="5575242" y="4472723"/>
            <a:chExt cx="2202830" cy="670795"/>
          </a:xfrm>
        </p:grpSpPr>
        <p:sp>
          <p:nvSpPr>
            <p:cNvPr id="63" name="Google Shape;63;p5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4" name="Google Shape;64;p5"/>
            <p:cNvGrpSpPr/>
            <p:nvPr/>
          </p:nvGrpSpPr>
          <p:grpSpPr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65" name="Google Shape;65;p5"/>
              <p:cNvSpPr/>
              <p:nvPr/>
            </p:nvSpPr>
            <p:spPr>
              <a:xfrm>
                <a:off x="1297954" y="330081"/>
                <a:ext cx="3476700" cy="16995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66;p5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7" name="Google Shape;67;p5"/>
            <p:cNvGrpSpPr/>
            <p:nvPr/>
          </p:nvGrpSpPr>
          <p:grpSpPr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68" name="Google Shape;68;p5"/>
              <p:cNvSpPr/>
              <p:nvPr/>
            </p:nvSpPr>
            <p:spPr>
              <a:xfrm>
                <a:off x="-5827153" y="330144"/>
                <a:ext cx="10612200" cy="16995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69;p5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70" name="Google Shape;70;p5"/>
          <p:cNvGrpSpPr/>
          <p:nvPr/>
        </p:nvGrpSpPr>
        <p:grpSpPr>
          <a:xfrm>
            <a:off x="-4" y="40"/>
            <a:ext cx="7072430" cy="1327315"/>
            <a:chOff x="-4" y="40"/>
            <a:chExt cx="7072430" cy="1327315"/>
          </a:xfrm>
        </p:grpSpPr>
        <p:sp>
          <p:nvSpPr>
            <p:cNvPr id="71" name="Google Shape;71;p5"/>
            <p:cNvSpPr/>
            <p:nvPr/>
          </p:nvSpPr>
          <p:spPr>
            <a:xfrm>
              <a:off x="6292649" y="126425"/>
              <a:ext cx="779700" cy="259800"/>
            </a:xfrm>
            <a:prstGeom prst="triangle">
              <a:avLst>
                <a:gd name="adj" fmla="val 32425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grpSp>
          <p:nvGrpSpPr>
            <p:cNvPr id="72" name="Google Shape;72;p5"/>
            <p:cNvGrpSpPr/>
            <p:nvPr/>
          </p:nvGrpSpPr>
          <p:grpSpPr>
            <a:xfrm rot="10800000" flipH="1">
              <a:off x="3" y="40"/>
              <a:ext cx="6756168" cy="1327315"/>
              <a:chOff x="-2168138" y="330075"/>
              <a:chExt cx="8650663" cy="1699506"/>
            </a:xfrm>
          </p:grpSpPr>
          <p:sp>
            <p:nvSpPr>
              <p:cNvPr id="73" name="Google Shape;73;p5"/>
              <p:cNvSpPr/>
              <p:nvPr/>
            </p:nvSpPr>
            <p:spPr>
              <a:xfrm>
                <a:off x="-2168138" y="330081"/>
                <a:ext cx="6958200" cy="16995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74" name="Google Shape;74;p5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  <p:grpSp>
          <p:nvGrpSpPr>
            <p:cNvPr id="75" name="Google Shape;75;p5"/>
            <p:cNvGrpSpPr/>
            <p:nvPr/>
          </p:nvGrpSpPr>
          <p:grpSpPr>
            <a:xfrm rot="10800000" flipH="1">
              <a:off x="-4" y="381007"/>
              <a:ext cx="7072430" cy="771744"/>
              <a:chOff x="-9092084" y="330075"/>
              <a:chExt cx="15574609" cy="1699501"/>
            </a:xfrm>
          </p:grpSpPr>
          <p:sp>
            <p:nvSpPr>
              <p:cNvPr id="76" name="Google Shape;76;p5"/>
              <p:cNvSpPr/>
              <p:nvPr/>
            </p:nvSpPr>
            <p:spPr>
              <a:xfrm>
                <a:off x="-9092084" y="330076"/>
                <a:ext cx="13882200" cy="16995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77" name="Google Shape;77;p5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</p:grpSp>
      <p:sp>
        <p:nvSpPr>
          <p:cNvPr id="78" name="Google Shape;78;p5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492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5"/>
          <p:cNvSpPr txBox="1">
            <a:spLocks noGrp="1"/>
          </p:cNvSpPr>
          <p:nvPr>
            <p:ph type="body" idx="1"/>
          </p:nvPr>
        </p:nvSpPr>
        <p:spPr>
          <a:xfrm>
            <a:off x="814275" y="1327350"/>
            <a:ext cx="6132600" cy="314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SzPts val="2400"/>
              <a:buChar char="▰"/>
              <a:defRPr/>
            </a:lvl1pPr>
            <a:lvl2pPr marL="914400" lvl="1" indent="-381000">
              <a:spcBef>
                <a:spcPts val="1000"/>
              </a:spcBef>
              <a:spcAft>
                <a:spcPts val="0"/>
              </a:spcAft>
              <a:buSzPts val="2400"/>
              <a:buChar char="▻"/>
              <a:defRPr/>
            </a:lvl2pPr>
            <a:lvl3pPr marL="1371600" lvl="2" indent="-381000">
              <a:spcBef>
                <a:spcPts val="1000"/>
              </a:spcBef>
              <a:spcAft>
                <a:spcPts val="0"/>
              </a:spcAft>
              <a:buSzPts val="2400"/>
              <a:buChar char="▻"/>
              <a:defRPr/>
            </a:lvl3pPr>
            <a:lvl4pPr marL="1828800" lvl="3" indent="-381000">
              <a:spcBef>
                <a:spcPts val="1000"/>
              </a:spcBef>
              <a:spcAft>
                <a:spcPts val="0"/>
              </a:spcAft>
              <a:buSzPts val="2400"/>
              <a:buChar char="▻"/>
              <a:defRPr/>
            </a:lvl4pPr>
            <a:lvl5pPr marL="2286000" lvl="4" indent="-381000">
              <a:spcBef>
                <a:spcPts val="1000"/>
              </a:spcBef>
              <a:spcAft>
                <a:spcPts val="0"/>
              </a:spcAft>
              <a:buSzPts val="2400"/>
              <a:buChar char="▻"/>
              <a:defRPr/>
            </a:lvl5pPr>
            <a:lvl6pPr marL="2743200" lvl="5" indent="-381000">
              <a:spcBef>
                <a:spcPts val="1000"/>
              </a:spcBef>
              <a:spcAft>
                <a:spcPts val="0"/>
              </a:spcAft>
              <a:buSzPts val="2400"/>
              <a:buChar char="▻"/>
              <a:defRPr/>
            </a:lvl6pPr>
            <a:lvl7pPr marL="3200400" lvl="6" indent="-381000">
              <a:spcBef>
                <a:spcPts val="1000"/>
              </a:spcBef>
              <a:spcAft>
                <a:spcPts val="0"/>
              </a:spcAft>
              <a:buSzPts val="2400"/>
              <a:buChar char="▻"/>
              <a:defRPr/>
            </a:lvl7pPr>
            <a:lvl8pPr marL="3657600" lvl="7" indent="-381000">
              <a:spcBef>
                <a:spcPts val="1000"/>
              </a:spcBef>
              <a:spcAft>
                <a:spcPts val="0"/>
              </a:spcAft>
              <a:buSzPts val="2400"/>
              <a:buChar char="▻"/>
              <a:defRPr/>
            </a:lvl8pPr>
            <a:lvl9pPr marL="4114800" lvl="8" indent="-381000">
              <a:spcBef>
                <a:spcPts val="1000"/>
              </a:spcBef>
              <a:spcAft>
                <a:spcPts val="1000"/>
              </a:spcAft>
              <a:buSzPts val="2400"/>
              <a:buChar char="▻"/>
              <a:defRPr/>
            </a:lvl9pPr>
          </a:lstStyle>
          <a:p>
            <a:endParaRPr/>
          </a:p>
        </p:txBody>
      </p:sp>
      <p:sp>
        <p:nvSpPr>
          <p:cNvPr id="80" name="Google Shape;80;p5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" name="Google Shape;82;p6"/>
          <p:cNvGrpSpPr/>
          <p:nvPr/>
        </p:nvGrpSpPr>
        <p:grpSpPr>
          <a:xfrm>
            <a:off x="-4" y="40"/>
            <a:ext cx="7072430" cy="1327315"/>
            <a:chOff x="-4" y="40"/>
            <a:chExt cx="7072430" cy="1327315"/>
          </a:xfrm>
        </p:grpSpPr>
        <p:sp>
          <p:nvSpPr>
            <p:cNvPr id="83" name="Google Shape;83;p6"/>
            <p:cNvSpPr/>
            <p:nvPr/>
          </p:nvSpPr>
          <p:spPr>
            <a:xfrm>
              <a:off x="6292649" y="126425"/>
              <a:ext cx="779700" cy="259800"/>
            </a:xfrm>
            <a:prstGeom prst="triangle">
              <a:avLst>
                <a:gd name="adj" fmla="val 32425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grpSp>
          <p:nvGrpSpPr>
            <p:cNvPr id="84" name="Google Shape;84;p6"/>
            <p:cNvGrpSpPr/>
            <p:nvPr/>
          </p:nvGrpSpPr>
          <p:grpSpPr>
            <a:xfrm rot="10800000" flipH="1">
              <a:off x="3" y="40"/>
              <a:ext cx="6756168" cy="1327315"/>
              <a:chOff x="-2168138" y="330075"/>
              <a:chExt cx="8650663" cy="1699506"/>
            </a:xfrm>
          </p:grpSpPr>
          <p:sp>
            <p:nvSpPr>
              <p:cNvPr id="85" name="Google Shape;85;p6"/>
              <p:cNvSpPr/>
              <p:nvPr/>
            </p:nvSpPr>
            <p:spPr>
              <a:xfrm>
                <a:off x="-2168138" y="330081"/>
                <a:ext cx="6958200" cy="16995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86" name="Google Shape;86;p6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  <p:grpSp>
          <p:nvGrpSpPr>
            <p:cNvPr id="87" name="Google Shape;87;p6"/>
            <p:cNvGrpSpPr/>
            <p:nvPr/>
          </p:nvGrpSpPr>
          <p:grpSpPr>
            <a:xfrm rot="10800000" flipH="1">
              <a:off x="-4" y="381007"/>
              <a:ext cx="7072430" cy="771744"/>
              <a:chOff x="-9092084" y="330075"/>
              <a:chExt cx="15574609" cy="1699501"/>
            </a:xfrm>
          </p:grpSpPr>
          <p:sp>
            <p:nvSpPr>
              <p:cNvPr id="88" name="Google Shape;88;p6"/>
              <p:cNvSpPr/>
              <p:nvPr/>
            </p:nvSpPr>
            <p:spPr>
              <a:xfrm>
                <a:off x="-9092084" y="330076"/>
                <a:ext cx="13882200" cy="16995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89" name="Google Shape;89;p6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</p:grpSp>
      <p:grpSp>
        <p:nvGrpSpPr>
          <p:cNvPr id="90" name="Google Shape;90;p6"/>
          <p:cNvGrpSpPr/>
          <p:nvPr/>
        </p:nvGrpSpPr>
        <p:grpSpPr>
          <a:xfrm>
            <a:off x="6946842" y="4472723"/>
            <a:ext cx="2202830" cy="670795"/>
            <a:chOff x="5575242" y="4472723"/>
            <a:chExt cx="2202830" cy="670795"/>
          </a:xfrm>
        </p:grpSpPr>
        <p:sp>
          <p:nvSpPr>
            <p:cNvPr id="91" name="Google Shape;91;p6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2" name="Google Shape;92;p6"/>
            <p:cNvGrpSpPr/>
            <p:nvPr/>
          </p:nvGrpSpPr>
          <p:grpSpPr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93" name="Google Shape;93;p6"/>
              <p:cNvSpPr/>
              <p:nvPr/>
            </p:nvSpPr>
            <p:spPr>
              <a:xfrm>
                <a:off x="1297954" y="330081"/>
                <a:ext cx="3476700" cy="16995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94;p6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5" name="Google Shape;95;p6"/>
            <p:cNvGrpSpPr/>
            <p:nvPr/>
          </p:nvGrpSpPr>
          <p:grpSpPr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96" name="Google Shape;96;p6"/>
              <p:cNvSpPr/>
              <p:nvPr/>
            </p:nvSpPr>
            <p:spPr>
              <a:xfrm>
                <a:off x="-5827153" y="330144"/>
                <a:ext cx="10612200" cy="16995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97;p6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98" name="Google Shape;98;p6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258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6"/>
          <p:cNvSpPr txBox="1">
            <a:spLocks noGrp="1"/>
          </p:cNvSpPr>
          <p:nvPr>
            <p:ph type="body" idx="1"/>
          </p:nvPr>
        </p:nvSpPr>
        <p:spPr>
          <a:xfrm>
            <a:off x="814275" y="1537988"/>
            <a:ext cx="3378300" cy="272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SzPts val="2000"/>
              <a:buChar char="▰"/>
              <a:defRPr sz="2000"/>
            </a:lvl1pPr>
            <a:lvl2pPr marL="914400" lvl="1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2pPr>
            <a:lvl3pPr marL="1371600" lvl="2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3pPr>
            <a:lvl4pPr marL="1828800" lvl="3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4pPr>
            <a:lvl5pPr marL="2286000" lvl="4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5pPr>
            <a:lvl6pPr marL="2743200" lvl="5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6pPr>
            <a:lvl7pPr marL="3200400" lvl="6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7pPr>
            <a:lvl8pPr marL="3657600" lvl="7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8pPr>
            <a:lvl9pPr marL="4114800" lvl="8" indent="-355600">
              <a:spcBef>
                <a:spcPts val="1000"/>
              </a:spcBef>
              <a:spcAft>
                <a:spcPts val="1000"/>
              </a:spcAft>
              <a:buSzPts val="2000"/>
              <a:buChar char="▻"/>
              <a:defRPr sz="2000"/>
            </a:lvl9pPr>
          </a:lstStyle>
          <a:p>
            <a:endParaRPr/>
          </a:p>
        </p:txBody>
      </p:sp>
      <p:sp>
        <p:nvSpPr>
          <p:cNvPr id="100" name="Google Shape;100;p6"/>
          <p:cNvSpPr txBox="1">
            <a:spLocks noGrp="1"/>
          </p:cNvSpPr>
          <p:nvPr>
            <p:ph type="body" idx="2"/>
          </p:nvPr>
        </p:nvSpPr>
        <p:spPr>
          <a:xfrm>
            <a:off x="4396123" y="1537988"/>
            <a:ext cx="3378300" cy="272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SzPts val="2000"/>
              <a:buChar char="▰"/>
              <a:defRPr sz="2000"/>
            </a:lvl1pPr>
            <a:lvl2pPr marL="914400" lvl="1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2pPr>
            <a:lvl3pPr marL="1371600" lvl="2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3pPr>
            <a:lvl4pPr marL="1828800" lvl="3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4pPr>
            <a:lvl5pPr marL="2286000" lvl="4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5pPr>
            <a:lvl6pPr marL="2743200" lvl="5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6pPr>
            <a:lvl7pPr marL="3200400" lvl="6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7pPr>
            <a:lvl8pPr marL="3657600" lvl="7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8pPr>
            <a:lvl9pPr marL="4114800" lvl="8" indent="-355600">
              <a:spcBef>
                <a:spcPts val="1000"/>
              </a:spcBef>
              <a:spcAft>
                <a:spcPts val="1000"/>
              </a:spcAft>
              <a:buSzPts val="2000"/>
              <a:buChar char="▻"/>
              <a:defRPr sz="2000"/>
            </a:lvl9pPr>
          </a:lstStyle>
          <a:p>
            <a:endParaRPr/>
          </a:p>
        </p:txBody>
      </p:sp>
      <p:sp>
        <p:nvSpPr>
          <p:cNvPr id="101" name="Google Shape;101;p6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" name="Google Shape;163;p10"/>
          <p:cNvGrpSpPr/>
          <p:nvPr/>
        </p:nvGrpSpPr>
        <p:grpSpPr>
          <a:xfrm rot="10800000">
            <a:off x="-8" y="-2"/>
            <a:ext cx="2202830" cy="670795"/>
            <a:chOff x="5575242" y="4472723"/>
            <a:chExt cx="2202830" cy="670795"/>
          </a:xfrm>
        </p:grpSpPr>
        <p:sp>
          <p:nvSpPr>
            <p:cNvPr id="164" name="Google Shape;164;p10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65" name="Google Shape;165;p10"/>
            <p:cNvGrpSpPr/>
            <p:nvPr/>
          </p:nvGrpSpPr>
          <p:grpSpPr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166" name="Google Shape;166;p10"/>
              <p:cNvSpPr/>
              <p:nvPr/>
            </p:nvSpPr>
            <p:spPr>
              <a:xfrm>
                <a:off x="1297954" y="330081"/>
                <a:ext cx="3476700" cy="16995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167;p10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8" name="Google Shape;168;p10"/>
            <p:cNvGrpSpPr/>
            <p:nvPr/>
          </p:nvGrpSpPr>
          <p:grpSpPr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169" name="Google Shape;169;p10"/>
              <p:cNvSpPr/>
              <p:nvPr/>
            </p:nvSpPr>
            <p:spPr>
              <a:xfrm>
                <a:off x="-5827153" y="330144"/>
                <a:ext cx="10612200" cy="16995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170;p10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71" name="Google Shape;171;p10"/>
          <p:cNvGrpSpPr/>
          <p:nvPr/>
        </p:nvGrpSpPr>
        <p:grpSpPr>
          <a:xfrm>
            <a:off x="6946842" y="4472723"/>
            <a:ext cx="2202830" cy="670795"/>
            <a:chOff x="5575242" y="4472723"/>
            <a:chExt cx="2202830" cy="670795"/>
          </a:xfrm>
        </p:grpSpPr>
        <p:sp>
          <p:nvSpPr>
            <p:cNvPr id="172" name="Google Shape;172;p10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73" name="Google Shape;173;p10"/>
            <p:cNvGrpSpPr/>
            <p:nvPr/>
          </p:nvGrpSpPr>
          <p:grpSpPr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174" name="Google Shape;174;p10"/>
              <p:cNvSpPr/>
              <p:nvPr/>
            </p:nvSpPr>
            <p:spPr>
              <a:xfrm>
                <a:off x="1297954" y="330081"/>
                <a:ext cx="3476700" cy="16995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175;p10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6" name="Google Shape;176;p10"/>
            <p:cNvGrpSpPr/>
            <p:nvPr/>
          </p:nvGrpSpPr>
          <p:grpSpPr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177" name="Google Shape;177;p10"/>
              <p:cNvSpPr/>
              <p:nvPr/>
            </p:nvSpPr>
            <p:spPr>
              <a:xfrm>
                <a:off x="-5827153" y="330144"/>
                <a:ext cx="10612200" cy="16995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" name="Google Shape;178;p10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79" name="Google Shape;179;p10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258400" cy="76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14275" y="1327350"/>
            <a:ext cx="6132600" cy="314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Roboto Condensed Light"/>
              <a:buChar char="▰"/>
              <a:defRPr sz="2400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1pPr>
            <a:lvl2pPr marL="914400" lvl="1" indent="-38100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Roboto Condensed Light"/>
              <a:buChar char="▻"/>
              <a:defRPr sz="2400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marL="1371600" lvl="2" indent="-38100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Roboto Condensed Light"/>
              <a:buChar char="▻"/>
              <a:defRPr sz="2400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marL="1828800" lvl="3" indent="-38100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Roboto Condensed Light"/>
              <a:buChar char="▻"/>
              <a:defRPr sz="2400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marL="2286000" lvl="4" indent="-38100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Roboto Condensed Light"/>
              <a:buChar char="▻"/>
              <a:defRPr sz="2400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marL="2743200" lvl="5" indent="-38100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Roboto Condensed Light"/>
              <a:buChar char="▻"/>
              <a:defRPr sz="2400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marL="3200400" lvl="6" indent="-38100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Roboto Condensed Light"/>
              <a:buChar char="▻"/>
              <a:defRPr sz="2400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marL="3657600" lvl="7" indent="-38100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Roboto Condensed Light"/>
              <a:buChar char="▻"/>
              <a:defRPr sz="2400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marL="4114800" lvl="8" indent="-381000">
              <a:spcBef>
                <a:spcPts val="1000"/>
              </a:spcBef>
              <a:spcAft>
                <a:spcPts val="1000"/>
              </a:spcAft>
              <a:buClr>
                <a:schemeClr val="accent4"/>
              </a:buClr>
              <a:buSzPts val="2400"/>
              <a:buFont typeface="Roboto Condensed Light"/>
              <a:buChar char="▻"/>
              <a:defRPr sz="2400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2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algn="r">
              <a:buNone/>
              <a:defRPr sz="12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r">
              <a:buNone/>
              <a:defRPr sz="12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r">
              <a:buNone/>
              <a:defRPr sz="12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r">
              <a:buNone/>
              <a:defRPr sz="12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r">
              <a:buNone/>
              <a:defRPr sz="12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r">
              <a:buNone/>
              <a:defRPr sz="12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r">
              <a:buNone/>
              <a:defRPr sz="12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r">
              <a:buNone/>
              <a:defRPr sz="12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1" r:id="rId2"/>
    <p:sldLayoutId id="2147483652" r:id="rId3"/>
    <p:sldLayoutId id="2147483656" r:id="rId4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1"/>
          <p:cNvSpPr txBox="1">
            <a:spLocks noGrp="1"/>
          </p:cNvSpPr>
          <p:nvPr>
            <p:ph type="ctrTitle"/>
          </p:nvPr>
        </p:nvSpPr>
        <p:spPr>
          <a:xfrm>
            <a:off x="685800" y="1090750"/>
            <a:ext cx="5367900" cy="296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/>
              <a:t>PRESENTATION</a:t>
            </a:r>
            <a:endParaRPr sz="4400" dirty="0"/>
          </a:p>
        </p:txBody>
      </p:sp>
      <p:sp>
        <p:nvSpPr>
          <p:cNvPr id="4" name="Google Shape;184;p11"/>
          <p:cNvSpPr txBox="1">
            <a:spLocks/>
          </p:cNvSpPr>
          <p:nvPr/>
        </p:nvSpPr>
        <p:spPr>
          <a:xfrm>
            <a:off x="5310611" y="3359976"/>
            <a:ext cx="3833389" cy="29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Roboto Condensed"/>
              <a:buNone/>
              <a:defRPr sz="48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Roboto Condensed"/>
              <a:buNone/>
              <a:defRPr sz="48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Roboto Condensed"/>
              <a:buNone/>
              <a:defRPr sz="48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Roboto Condensed"/>
              <a:buNone/>
              <a:defRPr sz="48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Roboto Condensed"/>
              <a:buNone/>
              <a:defRPr sz="48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Roboto Condensed"/>
              <a:buNone/>
              <a:defRPr sz="48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Roboto Condensed"/>
              <a:buNone/>
              <a:defRPr sz="48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Roboto Condensed"/>
              <a:buNone/>
              <a:defRPr sz="48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Roboto Condensed"/>
              <a:buNone/>
              <a:defRPr sz="48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r>
              <a:rPr lang="en-US" sz="2400" dirty="0">
                <a:solidFill>
                  <a:schemeClr val="accent3">
                    <a:lumMod val="75000"/>
                  </a:schemeClr>
                </a:solidFill>
              </a:rPr>
              <a:t>GOSURYA ENERGI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4664" y="3370944"/>
            <a:ext cx="1198673" cy="480541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6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492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OUR SERVICE</a:t>
            </a:r>
            <a:endParaRPr dirty="0"/>
          </a:p>
        </p:txBody>
      </p:sp>
      <p:sp>
        <p:nvSpPr>
          <p:cNvPr id="238" name="Google Shape;238;p16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</a:t>
            </a:fld>
            <a:endParaRPr/>
          </a:p>
        </p:txBody>
      </p:sp>
      <p:grpSp>
        <p:nvGrpSpPr>
          <p:cNvPr id="239" name="Google Shape;239;p16"/>
          <p:cNvGrpSpPr/>
          <p:nvPr/>
        </p:nvGrpSpPr>
        <p:grpSpPr>
          <a:xfrm>
            <a:off x="282216" y="590918"/>
            <a:ext cx="369505" cy="369505"/>
            <a:chOff x="2594050" y="1631825"/>
            <a:chExt cx="439625" cy="439625"/>
          </a:xfrm>
        </p:grpSpPr>
        <p:sp>
          <p:nvSpPr>
            <p:cNvPr id="240" name="Google Shape;240;p16"/>
            <p:cNvSpPr/>
            <p:nvPr/>
          </p:nvSpPr>
          <p:spPr>
            <a:xfrm>
              <a:off x="2594050" y="1883300"/>
              <a:ext cx="188175" cy="188150"/>
            </a:xfrm>
            <a:custGeom>
              <a:avLst/>
              <a:gdLst/>
              <a:ahLst/>
              <a:cxnLst/>
              <a:rect l="l" t="t" r="r" b="b"/>
              <a:pathLst>
                <a:path w="7527" h="7526" fill="none" extrusionOk="0">
                  <a:moveTo>
                    <a:pt x="5992" y="0"/>
                  </a:moveTo>
                  <a:lnTo>
                    <a:pt x="537" y="6430"/>
                  </a:lnTo>
                  <a:lnTo>
                    <a:pt x="1" y="7526"/>
                  </a:lnTo>
                  <a:lnTo>
                    <a:pt x="1097" y="6990"/>
                  </a:lnTo>
                  <a:lnTo>
                    <a:pt x="7526" y="1534"/>
                  </a:lnTo>
                  <a:lnTo>
                    <a:pt x="5992" y="0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16"/>
            <p:cNvSpPr/>
            <p:nvPr/>
          </p:nvSpPr>
          <p:spPr>
            <a:xfrm>
              <a:off x="2857700" y="1631825"/>
              <a:ext cx="175975" cy="176000"/>
            </a:xfrm>
            <a:custGeom>
              <a:avLst/>
              <a:gdLst/>
              <a:ahLst/>
              <a:cxnLst/>
              <a:rect l="l" t="t" r="r" b="b"/>
              <a:pathLst>
                <a:path w="7039" h="7040" fill="none" extrusionOk="0">
                  <a:moveTo>
                    <a:pt x="268" y="2704"/>
                  </a:moveTo>
                  <a:lnTo>
                    <a:pt x="4336" y="6771"/>
                  </a:lnTo>
                  <a:lnTo>
                    <a:pt x="4336" y="6771"/>
                  </a:lnTo>
                  <a:lnTo>
                    <a:pt x="4336" y="6771"/>
                  </a:lnTo>
                  <a:lnTo>
                    <a:pt x="4652" y="6917"/>
                  </a:lnTo>
                  <a:lnTo>
                    <a:pt x="4993" y="7015"/>
                  </a:lnTo>
                  <a:lnTo>
                    <a:pt x="5310" y="7039"/>
                  </a:lnTo>
                  <a:lnTo>
                    <a:pt x="5651" y="7039"/>
                  </a:lnTo>
                  <a:lnTo>
                    <a:pt x="5992" y="6966"/>
                  </a:lnTo>
                  <a:lnTo>
                    <a:pt x="6308" y="6844"/>
                  </a:lnTo>
                  <a:lnTo>
                    <a:pt x="6454" y="6747"/>
                  </a:lnTo>
                  <a:lnTo>
                    <a:pt x="6601" y="6674"/>
                  </a:lnTo>
                  <a:lnTo>
                    <a:pt x="6747" y="6552"/>
                  </a:lnTo>
                  <a:lnTo>
                    <a:pt x="6893" y="6430"/>
                  </a:lnTo>
                  <a:lnTo>
                    <a:pt x="6893" y="6430"/>
                  </a:lnTo>
                  <a:lnTo>
                    <a:pt x="6942" y="6357"/>
                  </a:lnTo>
                  <a:lnTo>
                    <a:pt x="7015" y="6260"/>
                  </a:lnTo>
                  <a:lnTo>
                    <a:pt x="7039" y="6138"/>
                  </a:lnTo>
                  <a:lnTo>
                    <a:pt x="7039" y="6041"/>
                  </a:lnTo>
                  <a:lnTo>
                    <a:pt x="7039" y="6041"/>
                  </a:lnTo>
                  <a:lnTo>
                    <a:pt x="7039" y="5943"/>
                  </a:lnTo>
                  <a:lnTo>
                    <a:pt x="7015" y="5846"/>
                  </a:lnTo>
                  <a:lnTo>
                    <a:pt x="6942" y="5748"/>
                  </a:lnTo>
                  <a:lnTo>
                    <a:pt x="6893" y="5651"/>
                  </a:lnTo>
                  <a:lnTo>
                    <a:pt x="1389" y="147"/>
                  </a:lnTo>
                  <a:lnTo>
                    <a:pt x="1389" y="147"/>
                  </a:lnTo>
                  <a:lnTo>
                    <a:pt x="1291" y="98"/>
                  </a:lnTo>
                  <a:lnTo>
                    <a:pt x="1194" y="25"/>
                  </a:lnTo>
                  <a:lnTo>
                    <a:pt x="1096" y="0"/>
                  </a:lnTo>
                  <a:lnTo>
                    <a:pt x="999" y="0"/>
                  </a:lnTo>
                  <a:lnTo>
                    <a:pt x="999" y="0"/>
                  </a:lnTo>
                  <a:lnTo>
                    <a:pt x="902" y="0"/>
                  </a:lnTo>
                  <a:lnTo>
                    <a:pt x="780" y="25"/>
                  </a:lnTo>
                  <a:lnTo>
                    <a:pt x="682" y="98"/>
                  </a:lnTo>
                  <a:lnTo>
                    <a:pt x="609" y="147"/>
                  </a:lnTo>
                  <a:lnTo>
                    <a:pt x="609" y="147"/>
                  </a:lnTo>
                  <a:lnTo>
                    <a:pt x="487" y="293"/>
                  </a:lnTo>
                  <a:lnTo>
                    <a:pt x="366" y="439"/>
                  </a:lnTo>
                  <a:lnTo>
                    <a:pt x="293" y="585"/>
                  </a:lnTo>
                  <a:lnTo>
                    <a:pt x="195" y="731"/>
                  </a:lnTo>
                  <a:lnTo>
                    <a:pt x="73" y="1048"/>
                  </a:lnTo>
                  <a:lnTo>
                    <a:pt x="0" y="1389"/>
                  </a:lnTo>
                  <a:lnTo>
                    <a:pt x="0" y="1730"/>
                  </a:lnTo>
                  <a:lnTo>
                    <a:pt x="25" y="2046"/>
                  </a:lnTo>
                  <a:lnTo>
                    <a:pt x="122" y="2387"/>
                  </a:lnTo>
                  <a:lnTo>
                    <a:pt x="268" y="2704"/>
                  </a:lnTo>
                  <a:lnTo>
                    <a:pt x="268" y="2704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16"/>
            <p:cNvSpPr/>
            <p:nvPr/>
          </p:nvSpPr>
          <p:spPr>
            <a:xfrm>
              <a:off x="2662850" y="1699400"/>
              <a:ext cx="303250" cy="303250"/>
            </a:xfrm>
            <a:custGeom>
              <a:avLst/>
              <a:gdLst/>
              <a:ahLst/>
              <a:cxnLst/>
              <a:rect l="l" t="t" r="r" b="b"/>
              <a:pathLst>
                <a:path w="12130" h="12130" fill="none" extrusionOk="0">
                  <a:moveTo>
                    <a:pt x="8038" y="1"/>
                  </a:moveTo>
                  <a:lnTo>
                    <a:pt x="4872" y="3191"/>
                  </a:lnTo>
                  <a:lnTo>
                    <a:pt x="4872" y="3191"/>
                  </a:lnTo>
                  <a:lnTo>
                    <a:pt x="4628" y="3094"/>
                  </a:lnTo>
                  <a:lnTo>
                    <a:pt x="4385" y="2997"/>
                  </a:lnTo>
                  <a:lnTo>
                    <a:pt x="4092" y="2899"/>
                  </a:lnTo>
                  <a:lnTo>
                    <a:pt x="3800" y="2850"/>
                  </a:lnTo>
                  <a:lnTo>
                    <a:pt x="3484" y="2777"/>
                  </a:lnTo>
                  <a:lnTo>
                    <a:pt x="3167" y="2729"/>
                  </a:lnTo>
                  <a:lnTo>
                    <a:pt x="2850" y="2704"/>
                  </a:lnTo>
                  <a:lnTo>
                    <a:pt x="2534" y="2704"/>
                  </a:lnTo>
                  <a:lnTo>
                    <a:pt x="2534" y="2704"/>
                  </a:lnTo>
                  <a:lnTo>
                    <a:pt x="2241" y="2704"/>
                  </a:lnTo>
                  <a:lnTo>
                    <a:pt x="1949" y="2729"/>
                  </a:lnTo>
                  <a:lnTo>
                    <a:pt x="1633" y="2777"/>
                  </a:lnTo>
                  <a:lnTo>
                    <a:pt x="1316" y="2850"/>
                  </a:lnTo>
                  <a:lnTo>
                    <a:pt x="999" y="2972"/>
                  </a:lnTo>
                  <a:lnTo>
                    <a:pt x="707" y="3094"/>
                  </a:lnTo>
                  <a:lnTo>
                    <a:pt x="415" y="3289"/>
                  </a:lnTo>
                  <a:lnTo>
                    <a:pt x="147" y="3508"/>
                  </a:lnTo>
                  <a:lnTo>
                    <a:pt x="147" y="3508"/>
                  </a:lnTo>
                  <a:lnTo>
                    <a:pt x="74" y="3581"/>
                  </a:lnTo>
                  <a:lnTo>
                    <a:pt x="25" y="3678"/>
                  </a:lnTo>
                  <a:lnTo>
                    <a:pt x="1" y="3776"/>
                  </a:lnTo>
                  <a:lnTo>
                    <a:pt x="1" y="3898"/>
                  </a:lnTo>
                  <a:lnTo>
                    <a:pt x="1" y="3898"/>
                  </a:lnTo>
                  <a:lnTo>
                    <a:pt x="1" y="3995"/>
                  </a:lnTo>
                  <a:lnTo>
                    <a:pt x="25" y="4093"/>
                  </a:lnTo>
                  <a:lnTo>
                    <a:pt x="74" y="4190"/>
                  </a:lnTo>
                  <a:lnTo>
                    <a:pt x="147" y="4287"/>
                  </a:lnTo>
                  <a:lnTo>
                    <a:pt x="7843" y="11984"/>
                  </a:lnTo>
                  <a:lnTo>
                    <a:pt x="7843" y="11984"/>
                  </a:lnTo>
                  <a:lnTo>
                    <a:pt x="7941" y="12057"/>
                  </a:lnTo>
                  <a:lnTo>
                    <a:pt x="8038" y="12105"/>
                  </a:lnTo>
                  <a:lnTo>
                    <a:pt x="8135" y="12130"/>
                  </a:lnTo>
                  <a:lnTo>
                    <a:pt x="8233" y="12130"/>
                  </a:lnTo>
                  <a:lnTo>
                    <a:pt x="8233" y="12130"/>
                  </a:lnTo>
                  <a:lnTo>
                    <a:pt x="8355" y="12130"/>
                  </a:lnTo>
                  <a:lnTo>
                    <a:pt x="8452" y="12105"/>
                  </a:lnTo>
                  <a:lnTo>
                    <a:pt x="8549" y="12057"/>
                  </a:lnTo>
                  <a:lnTo>
                    <a:pt x="8622" y="11984"/>
                  </a:lnTo>
                  <a:lnTo>
                    <a:pt x="8622" y="11984"/>
                  </a:lnTo>
                  <a:lnTo>
                    <a:pt x="8842" y="11716"/>
                  </a:lnTo>
                  <a:lnTo>
                    <a:pt x="9036" y="11423"/>
                  </a:lnTo>
                  <a:lnTo>
                    <a:pt x="9158" y="11131"/>
                  </a:lnTo>
                  <a:lnTo>
                    <a:pt x="9280" y="10814"/>
                  </a:lnTo>
                  <a:lnTo>
                    <a:pt x="9353" y="10498"/>
                  </a:lnTo>
                  <a:lnTo>
                    <a:pt x="9402" y="10181"/>
                  </a:lnTo>
                  <a:lnTo>
                    <a:pt x="9426" y="9889"/>
                  </a:lnTo>
                  <a:lnTo>
                    <a:pt x="9426" y="9597"/>
                  </a:lnTo>
                  <a:lnTo>
                    <a:pt x="9426" y="9597"/>
                  </a:lnTo>
                  <a:lnTo>
                    <a:pt x="9426" y="9280"/>
                  </a:lnTo>
                  <a:lnTo>
                    <a:pt x="9402" y="8964"/>
                  </a:lnTo>
                  <a:lnTo>
                    <a:pt x="9353" y="8647"/>
                  </a:lnTo>
                  <a:lnTo>
                    <a:pt x="9280" y="8330"/>
                  </a:lnTo>
                  <a:lnTo>
                    <a:pt x="9231" y="8038"/>
                  </a:lnTo>
                  <a:lnTo>
                    <a:pt x="9134" y="7746"/>
                  </a:lnTo>
                  <a:lnTo>
                    <a:pt x="9036" y="7502"/>
                  </a:lnTo>
                  <a:lnTo>
                    <a:pt x="8939" y="7259"/>
                  </a:lnTo>
                  <a:lnTo>
                    <a:pt x="12130" y="409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16"/>
            <p:cNvSpPr/>
            <p:nvPr/>
          </p:nvSpPr>
          <p:spPr>
            <a:xfrm>
              <a:off x="2801675" y="1740825"/>
              <a:ext cx="49950" cy="49950"/>
            </a:xfrm>
            <a:custGeom>
              <a:avLst/>
              <a:gdLst/>
              <a:ahLst/>
              <a:cxnLst/>
              <a:rect l="l" t="t" r="r" b="b"/>
              <a:pathLst>
                <a:path w="1998" h="1998" fill="none" extrusionOk="0">
                  <a:moveTo>
                    <a:pt x="1" y="1997"/>
                  </a:moveTo>
                  <a:lnTo>
                    <a:pt x="199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2B0D293B-D5CF-A548-50E5-39C36FABF004}"/>
              </a:ext>
            </a:extLst>
          </p:cNvPr>
          <p:cNvGrpSpPr/>
          <p:nvPr/>
        </p:nvGrpSpPr>
        <p:grpSpPr>
          <a:xfrm>
            <a:off x="1549724" y="1488178"/>
            <a:ext cx="4892873" cy="3655322"/>
            <a:chOff x="1549724" y="1488178"/>
            <a:chExt cx="4892873" cy="3655322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9724" y="1488178"/>
              <a:ext cx="4892873" cy="3655322"/>
            </a:xfrm>
            <a:prstGeom prst="rect">
              <a:avLst/>
            </a:prstGeom>
          </p:spPr>
        </p:pic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5C891EF9-423E-08D0-9AFC-E80A785B82E7}"/>
                </a:ext>
              </a:extLst>
            </p:cNvPr>
            <p:cNvSpPr/>
            <p:nvPr/>
          </p:nvSpPr>
          <p:spPr>
            <a:xfrm>
              <a:off x="3463871" y="3766089"/>
              <a:ext cx="1278610" cy="118601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OUR SERVICE</a:t>
              </a: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718A044-E771-6D96-D0CA-4A9A1589A360}"/>
                </a:ext>
              </a:extLst>
            </p:cNvPr>
            <p:cNvSpPr/>
            <p:nvPr/>
          </p:nvSpPr>
          <p:spPr>
            <a:xfrm>
              <a:off x="4386021" y="1743559"/>
              <a:ext cx="1092631" cy="271221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000" b="1" dirty="0">
                  <a:solidFill>
                    <a:schemeClr val="tx1">
                      <a:lumMod val="50000"/>
                    </a:schemeClr>
                  </a:solidFill>
                </a:rPr>
                <a:t>Outsourcing</a:t>
              </a:r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24A266-5A8B-F15B-FFE4-2D6A9A8487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Engineering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DDAD77-90CA-5ADF-F8DB-F550D3FC559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/>
              <a:t>Analyze the client’s requirements and the proposed solar system</a:t>
            </a:r>
          </a:p>
          <a:p>
            <a:r>
              <a:rPr lang="en-US" sz="1800" dirty="0"/>
              <a:t>Perform a site survey to check the viability of the solar system</a:t>
            </a:r>
          </a:p>
          <a:p>
            <a:r>
              <a:rPr lang="en-US" sz="1800" dirty="0"/>
              <a:t>Determine the best structural design and maximum power generation capacity</a:t>
            </a:r>
          </a:p>
          <a:p>
            <a:r>
              <a:rPr lang="en-US" sz="1800" dirty="0"/>
              <a:t>Selecting the equipment to use and making a 3D model of the solar system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CE8C72-5DCB-5639-08C2-0E7F52A2B87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11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3560531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FD0644-DF46-66FF-F0A1-FDA4218A4B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Procurement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4140FD-34CC-703D-2D12-4BA8619FCC9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Get the quality equipment from the best manufacturing companies freeing you the hassle of getting the right supplier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EBFFCE-9681-EE0F-A31D-0CD9EAF8CAF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12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060919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1F6492-AA0E-FD94-F512-A5DF12D65B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Construction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299652-D0F6-FAD7-8E6B-CEDDB3B8F72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  <a:r>
              <a:rPr lang="en-US" sz="1800" dirty="0"/>
              <a:t>Last stage of the process, and the activity involves mounting the solar panels, accessories, and installing grid connectivity along with solar implementation in line with your existing power supply system.</a:t>
            </a:r>
          </a:p>
          <a:p>
            <a:r>
              <a:rPr lang="en-US" sz="1800" dirty="0"/>
              <a:t>After installation, we offer after-sale services like maintaining your system through equipment monitoring and maintenance.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73FB5D-F1E4-B00D-C881-A7A52EC209C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13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0365580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D8FFE3-A3D8-20B0-724E-A6B4EF9C28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Outsourcing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8BCE20-3571-D6F0-F047-9010B97B77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If client only need human resource in PV Construction Activity , we will offer outsourcing human resource , to provide human resource with skill on construction photovoltaic system.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A19B65-A95D-B294-A659-D5BC00F1B4C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14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90246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6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492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OUR </a:t>
            </a:r>
            <a:r>
              <a:rPr lang="en" dirty="0"/>
              <a:t>PORTOFOLIO </a:t>
            </a:r>
            <a:endParaRPr dirty="0"/>
          </a:p>
        </p:txBody>
      </p:sp>
      <p:sp>
        <p:nvSpPr>
          <p:cNvPr id="238" name="Google Shape;238;p16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15</a:t>
            </a:fld>
            <a:endParaRPr/>
          </a:p>
        </p:txBody>
      </p:sp>
      <p:grpSp>
        <p:nvGrpSpPr>
          <p:cNvPr id="239" name="Google Shape;239;p16"/>
          <p:cNvGrpSpPr/>
          <p:nvPr/>
        </p:nvGrpSpPr>
        <p:grpSpPr>
          <a:xfrm>
            <a:off x="282216" y="590918"/>
            <a:ext cx="369505" cy="369505"/>
            <a:chOff x="2594050" y="1631825"/>
            <a:chExt cx="439625" cy="439625"/>
          </a:xfrm>
        </p:grpSpPr>
        <p:sp>
          <p:nvSpPr>
            <p:cNvPr id="240" name="Google Shape;240;p16"/>
            <p:cNvSpPr/>
            <p:nvPr/>
          </p:nvSpPr>
          <p:spPr>
            <a:xfrm>
              <a:off x="2594050" y="1883300"/>
              <a:ext cx="188175" cy="188150"/>
            </a:xfrm>
            <a:custGeom>
              <a:avLst/>
              <a:gdLst/>
              <a:ahLst/>
              <a:cxnLst/>
              <a:rect l="l" t="t" r="r" b="b"/>
              <a:pathLst>
                <a:path w="7527" h="7526" fill="none" extrusionOk="0">
                  <a:moveTo>
                    <a:pt x="5992" y="0"/>
                  </a:moveTo>
                  <a:lnTo>
                    <a:pt x="537" y="6430"/>
                  </a:lnTo>
                  <a:lnTo>
                    <a:pt x="1" y="7526"/>
                  </a:lnTo>
                  <a:lnTo>
                    <a:pt x="1097" y="6990"/>
                  </a:lnTo>
                  <a:lnTo>
                    <a:pt x="7526" y="1534"/>
                  </a:lnTo>
                  <a:lnTo>
                    <a:pt x="5992" y="0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16"/>
            <p:cNvSpPr/>
            <p:nvPr/>
          </p:nvSpPr>
          <p:spPr>
            <a:xfrm>
              <a:off x="2857700" y="1631825"/>
              <a:ext cx="175975" cy="176000"/>
            </a:xfrm>
            <a:custGeom>
              <a:avLst/>
              <a:gdLst/>
              <a:ahLst/>
              <a:cxnLst/>
              <a:rect l="l" t="t" r="r" b="b"/>
              <a:pathLst>
                <a:path w="7039" h="7040" fill="none" extrusionOk="0">
                  <a:moveTo>
                    <a:pt x="268" y="2704"/>
                  </a:moveTo>
                  <a:lnTo>
                    <a:pt x="4336" y="6771"/>
                  </a:lnTo>
                  <a:lnTo>
                    <a:pt x="4336" y="6771"/>
                  </a:lnTo>
                  <a:lnTo>
                    <a:pt x="4336" y="6771"/>
                  </a:lnTo>
                  <a:lnTo>
                    <a:pt x="4652" y="6917"/>
                  </a:lnTo>
                  <a:lnTo>
                    <a:pt x="4993" y="7015"/>
                  </a:lnTo>
                  <a:lnTo>
                    <a:pt x="5310" y="7039"/>
                  </a:lnTo>
                  <a:lnTo>
                    <a:pt x="5651" y="7039"/>
                  </a:lnTo>
                  <a:lnTo>
                    <a:pt x="5992" y="6966"/>
                  </a:lnTo>
                  <a:lnTo>
                    <a:pt x="6308" y="6844"/>
                  </a:lnTo>
                  <a:lnTo>
                    <a:pt x="6454" y="6747"/>
                  </a:lnTo>
                  <a:lnTo>
                    <a:pt x="6601" y="6674"/>
                  </a:lnTo>
                  <a:lnTo>
                    <a:pt x="6747" y="6552"/>
                  </a:lnTo>
                  <a:lnTo>
                    <a:pt x="6893" y="6430"/>
                  </a:lnTo>
                  <a:lnTo>
                    <a:pt x="6893" y="6430"/>
                  </a:lnTo>
                  <a:lnTo>
                    <a:pt x="6942" y="6357"/>
                  </a:lnTo>
                  <a:lnTo>
                    <a:pt x="7015" y="6260"/>
                  </a:lnTo>
                  <a:lnTo>
                    <a:pt x="7039" y="6138"/>
                  </a:lnTo>
                  <a:lnTo>
                    <a:pt x="7039" y="6041"/>
                  </a:lnTo>
                  <a:lnTo>
                    <a:pt x="7039" y="6041"/>
                  </a:lnTo>
                  <a:lnTo>
                    <a:pt x="7039" y="5943"/>
                  </a:lnTo>
                  <a:lnTo>
                    <a:pt x="7015" y="5846"/>
                  </a:lnTo>
                  <a:lnTo>
                    <a:pt x="6942" y="5748"/>
                  </a:lnTo>
                  <a:lnTo>
                    <a:pt x="6893" y="5651"/>
                  </a:lnTo>
                  <a:lnTo>
                    <a:pt x="1389" y="147"/>
                  </a:lnTo>
                  <a:lnTo>
                    <a:pt x="1389" y="147"/>
                  </a:lnTo>
                  <a:lnTo>
                    <a:pt x="1291" y="98"/>
                  </a:lnTo>
                  <a:lnTo>
                    <a:pt x="1194" y="25"/>
                  </a:lnTo>
                  <a:lnTo>
                    <a:pt x="1096" y="0"/>
                  </a:lnTo>
                  <a:lnTo>
                    <a:pt x="999" y="0"/>
                  </a:lnTo>
                  <a:lnTo>
                    <a:pt x="999" y="0"/>
                  </a:lnTo>
                  <a:lnTo>
                    <a:pt x="902" y="0"/>
                  </a:lnTo>
                  <a:lnTo>
                    <a:pt x="780" y="25"/>
                  </a:lnTo>
                  <a:lnTo>
                    <a:pt x="682" y="98"/>
                  </a:lnTo>
                  <a:lnTo>
                    <a:pt x="609" y="147"/>
                  </a:lnTo>
                  <a:lnTo>
                    <a:pt x="609" y="147"/>
                  </a:lnTo>
                  <a:lnTo>
                    <a:pt x="487" y="293"/>
                  </a:lnTo>
                  <a:lnTo>
                    <a:pt x="366" y="439"/>
                  </a:lnTo>
                  <a:lnTo>
                    <a:pt x="293" y="585"/>
                  </a:lnTo>
                  <a:lnTo>
                    <a:pt x="195" y="731"/>
                  </a:lnTo>
                  <a:lnTo>
                    <a:pt x="73" y="1048"/>
                  </a:lnTo>
                  <a:lnTo>
                    <a:pt x="0" y="1389"/>
                  </a:lnTo>
                  <a:lnTo>
                    <a:pt x="0" y="1730"/>
                  </a:lnTo>
                  <a:lnTo>
                    <a:pt x="25" y="2046"/>
                  </a:lnTo>
                  <a:lnTo>
                    <a:pt x="122" y="2387"/>
                  </a:lnTo>
                  <a:lnTo>
                    <a:pt x="268" y="2704"/>
                  </a:lnTo>
                  <a:lnTo>
                    <a:pt x="268" y="2704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16"/>
            <p:cNvSpPr/>
            <p:nvPr/>
          </p:nvSpPr>
          <p:spPr>
            <a:xfrm>
              <a:off x="2662850" y="1699400"/>
              <a:ext cx="303250" cy="303250"/>
            </a:xfrm>
            <a:custGeom>
              <a:avLst/>
              <a:gdLst/>
              <a:ahLst/>
              <a:cxnLst/>
              <a:rect l="l" t="t" r="r" b="b"/>
              <a:pathLst>
                <a:path w="12130" h="12130" fill="none" extrusionOk="0">
                  <a:moveTo>
                    <a:pt x="8038" y="1"/>
                  </a:moveTo>
                  <a:lnTo>
                    <a:pt x="4872" y="3191"/>
                  </a:lnTo>
                  <a:lnTo>
                    <a:pt x="4872" y="3191"/>
                  </a:lnTo>
                  <a:lnTo>
                    <a:pt x="4628" y="3094"/>
                  </a:lnTo>
                  <a:lnTo>
                    <a:pt x="4385" y="2997"/>
                  </a:lnTo>
                  <a:lnTo>
                    <a:pt x="4092" y="2899"/>
                  </a:lnTo>
                  <a:lnTo>
                    <a:pt x="3800" y="2850"/>
                  </a:lnTo>
                  <a:lnTo>
                    <a:pt x="3484" y="2777"/>
                  </a:lnTo>
                  <a:lnTo>
                    <a:pt x="3167" y="2729"/>
                  </a:lnTo>
                  <a:lnTo>
                    <a:pt x="2850" y="2704"/>
                  </a:lnTo>
                  <a:lnTo>
                    <a:pt x="2534" y="2704"/>
                  </a:lnTo>
                  <a:lnTo>
                    <a:pt x="2534" y="2704"/>
                  </a:lnTo>
                  <a:lnTo>
                    <a:pt x="2241" y="2704"/>
                  </a:lnTo>
                  <a:lnTo>
                    <a:pt x="1949" y="2729"/>
                  </a:lnTo>
                  <a:lnTo>
                    <a:pt x="1633" y="2777"/>
                  </a:lnTo>
                  <a:lnTo>
                    <a:pt x="1316" y="2850"/>
                  </a:lnTo>
                  <a:lnTo>
                    <a:pt x="999" y="2972"/>
                  </a:lnTo>
                  <a:lnTo>
                    <a:pt x="707" y="3094"/>
                  </a:lnTo>
                  <a:lnTo>
                    <a:pt x="415" y="3289"/>
                  </a:lnTo>
                  <a:lnTo>
                    <a:pt x="147" y="3508"/>
                  </a:lnTo>
                  <a:lnTo>
                    <a:pt x="147" y="3508"/>
                  </a:lnTo>
                  <a:lnTo>
                    <a:pt x="74" y="3581"/>
                  </a:lnTo>
                  <a:lnTo>
                    <a:pt x="25" y="3678"/>
                  </a:lnTo>
                  <a:lnTo>
                    <a:pt x="1" y="3776"/>
                  </a:lnTo>
                  <a:lnTo>
                    <a:pt x="1" y="3898"/>
                  </a:lnTo>
                  <a:lnTo>
                    <a:pt x="1" y="3898"/>
                  </a:lnTo>
                  <a:lnTo>
                    <a:pt x="1" y="3995"/>
                  </a:lnTo>
                  <a:lnTo>
                    <a:pt x="25" y="4093"/>
                  </a:lnTo>
                  <a:lnTo>
                    <a:pt x="74" y="4190"/>
                  </a:lnTo>
                  <a:lnTo>
                    <a:pt x="147" y="4287"/>
                  </a:lnTo>
                  <a:lnTo>
                    <a:pt x="7843" y="11984"/>
                  </a:lnTo>
                  <a:lnTo>
                    <a:pt x="7843" y="11984"/>
                  </a:lnTo>
                  <a:lnTo>
                    <a:pt x="7941" y="12057"/>
                  </a:lnTo>
                  <a:lnTo>
                    <a:pt x="8038" y="12105"/>
                  </a:lnTo>
                  <a:lnTo>
                    <a:pt x="8135" y="12130"/>
                  </a:lnTo>
                  <a:lnTo>
                    <a:pt x="8233" y="12130"/>
                  </a:lnTo>
                  <a:lnTo>
                    <a:pt x="8233" y="12130"/>
                  </a:lnTo>
                  <a:lnTo>
                    <a:pt x="8355" y="12130"/>
                  </a:lnTo>
                  <a:lnTo>
                    <a:pt x="8452" y="12105"/>
                  </a:lnTo>
                  <a:lnTo>
                    <a:pt x="8549" y="12057"/>
                  </a:lnTo>
                  <a:lnTo>
                    <a:pt x="8622" y="11984"/>
                  </a:lnTo>
                  <a:lnTo>
                    <a:pt x="8622" y="11984"/>
                  </a:lnTo>
                  <a:lnTo>
                    <a:pt x="8842" y="11716"/>
                  </a:lnTo>
                  <a:lnTo>
                    <a:pt x="9036" y="11423"/>
                  </a:lnTo>
                  <a:lnTo>
                    <a:pt x="9158" y="11131"/>
                  </a:lnTo>
                  <a:lnTo>
                    <a:pt x="9280" y="10814"/>
                  </a:lnTo>
                  <a:lnTo>
                    <a:pt x="9353" y="10498"/>
                  </a:lnTo>
                  <a:lnTo>
                    <a:pt x="9402" y="10181"/>
                  </a:lnTo>
                  <a:lnTo>
                    <a:pt x="9426" y="9889"/>
                  </a:lnTo>
                  <a:lnTo>
                    <a:pt x="9426" y="9597"/>
                  </a:lnTo>
                  <a:lnTo>
                    <a:pt x="9426" y="9597"/>
                  </a:lnTo>
                  <a:lnTo>
                    <a:pt x="9426" y="9280"/>
                  </a:lnTo>
                  <a:lnTo>
                    <a:pt x="9402" y="8964"/>
                  </a:lnTo>
                  <a:lnTo>
                    <a:pt x="9353" y="8647"/>
                  </a:lnTo>
                  <a:lnTo>
                    <a:pt x="9280" y="8330"/>
                  </a:lnTo>
                  <a:lnTo>
                    <a:pt x="9231" y="8038"/>
                  </a:lnTo>
                  <a:lnTo>
                    <a:pt x="9134" y="7746"/>
                  </a:lnTo>
                  <a:lnTo>
                    <a:pt x="9036" y="7502"/>
                  </a:lnTo>
                  <a:lnTo>
                    <a:pt x="8939" y="7259"/>
                  </a:lnTo>
                  <a:lnTo>
                    <a:pt x="12130" y="409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16"/>
            <p:cNvSpPr/>
            <p:nvPr/>
          </p:nvSpPr>
          <p:spPr>
            <a:xfrm>
              <a:off x="2801675" y="1740825"/>
              <a:ext cx="49950" cy="49950"/>
            </a:xfrm>
            <a:custGeom>
              <a:avLst/>
              <a:gdLst/>
              <a:ahLst/>
              <a:cxnLst/>
              <a:rect l="l" t="t" r="r" b="b"/>
              <a:pathLst>
                <a:path w="1998" h="1998" fill="none" extrusionOk="0">
                  <a:moveTo>
                    <a:pt x="1" y="1997"/>
                  </a:moveTo>
                  <a:lnTo>
                    <a:pt x="199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" name="Google Shape;236;p16"/>
          <p:cNvSpPr txBox="1">
            <a:spLocks/>
          </p:cNvSpPr>
          <p:nvPr/>
        </p:nvSpPr>
        <p:spPr>
          <a:xfrm>
            <a:off x="340042" y="3786382"/>
            <a:ext cx="5492400" cy="76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r>
              <a:rPr lang="en-US" dirty="0">
                <a:solidFill>
                  <a:schemeClr val="accent4">
                    <a:lumMod val="50000"/>
                  </a:schemeClr>
                </a:solidFill>
              </a:rPr>
              <a:t>PURWAKARTA – HYBRID 3 KWP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4EBBDE7-2D5D-FF32-2853-23BCA60CE9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311" y="1377438"/>
            <a:ext cx="3382238" cy="25366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5B2B990-1EB1-C649-E71E-F4E2FDB4F0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5762" y="1377438"/>
            <a:ext cx="3382238" cy="2536678"/>
          </a:xfrm>
          <a:prstGeom prst="rect">
            <a:avLst/>
          </a:prstGeom>
        </p:spPr>
      </p:pic>
      <p:sp>
        <p:nvSpPr>
          <p:cNvPr id="8" name="Google Shape;236;p16">
            <a:extLst>
              <a:ext uri="{FF2B5EF4-FFF2-40B4-BE49-F238E27FC236}">
                <a16:creationId xmlns:a16="http://schemas.microsoft.com/office/drawing/2014/main" id="{DBB5B876-D87D-C9EF-3CCA-5D1112211EDD}"/>
              </a:ext>
            </a:extLst>
          </p:cNvPr>
          <p:cNvSpPr txBox="1">
            <a:spLocks/>
          </p:cNvSpPr>
          <p:nvPr/>
        </p:nvSpPr>
        <p:spPr>
          <a:xfrm>
            <a:off x="4139410" y="3786382"/>
            <a:ext cx="3941334" cy="76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r>
              <a:rPr lang="en-US" dirty="0">
                <a:solidFill>
                  <a:schemeClr val="accent4">
                    <a:lumMod val="50000"/>
                  </a:schemeClr>
                </a:solidFill>
              </a:rPr>
              <a:t>SOUTH JAKARTA – ON GRID 5 KWP</a:t>
            </a:r>
          </a:p>
        </p:txBody>
      </p:sp>
    </p:spTree>
    <p:extLst>
      <p:ext uri="{BB962C8B-B14F-4D97-AF65-F5344CB8AC3E}">
        <p14:creationId xmlns:p14="http://schemas.microsoft.com/office/powerpoint/2010/main" val="3618624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6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492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OUR </a:t>
            </a:r>
            <a:r>
              <a:rPr lang="en" dirty="0"/>
              <a:t>PORTOFOLIO </a:t>
            </a:r>
            <a:endParaRPr dirty="0"/>
          </a:p>
        </p:txBody>
      </p:sp>
      <p:sp>
        <p:nvSpPr>
          <p:cNvPr id="238" name="Google Shape;238;p16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16</a:t>
            </a:fld>
            <a:endParaRPr/>
          </a:p>
        </p:txBody>
      </p:sp>
      <p:grpSp>
        <p:nvGrpSpPr>
          <p:cNvPr id="239" name="Google Shape;239;p16"/>
          <p:cNvGrpSpPr/>
          <p:nvPr/>
        </p:nvGrpSpPr>
        <p:grpSpPr>
          <a:xfrm>
            <a:off x="282216" y="590918"/>
            <a:ext cx="369505" cy="369505"/>
            <a:chOff x="2594050" y="1631825"/>
            <a:chExt cx="439625" cy="439625"/>
          </a:xfrm>
        </p:grpSpPr>
        <p:sp>
          <p:nvSpPr>
            <p:cNvPr id="240" name="Google Shape;240;p16"/>
            <p:cNvSpPr/>
            <p:nvPr/>
          </p:nvSpPr>
          <p:spPr>
            <a:xfrm>
              <a:off x="2594050" y="1883300"/>
              <a:ext cx="188175" cy="188150"/>
            </a:xfrm>
            <a:custGeom>
              <a:avLst/>
              <a:gdLst/>
              <a:ahLst/>
              <a:cxnLst/>
              <a:rect l="l" t="t" r="r" b="b"/>
              <a:pathLst>
                <a:path w="7527" h="7526" fill="none" extrusionOk="0">
                  <a:moveTo>
                    <a:pt x="5992" y="0"/>
                  </a:moveTo>
                  <a:lnTo>
                    <a:pt x="537" y="6430"/>
                  </a:lnTo>
                  <a:lnTo>
                    <a:pt x="1" y="7526"/>
                  </a:lnTo>
                  <a:lnTo>
                    <a:pt x="1097" y="6990"/>
                  </a:lnTo>
                  <a:lnTo>
                    <a:pt x="7526" y="1534"/>
                  </a:lnTo>
                  <a:lnTo>
                    <a:pt x="5992" y="0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16"/>
            <p:cNvSpPr/>
            <p:nvPr/>
          </p:nvSpPr>
          <p:spPr>
            <a:xfrm>
              <a:off x="2857700" y="1631825"/>
              <a:ext cx="175975" cy="176000"/>
            </a:xfrm>
            <a:custGeom>
              <a:avLst/>
              <a:gdLst/>
              <a:ahLst/>
              <a:cxnLst/>
              <a:rect l="l" t="t" r="r" b="b"/>
              <a:pathLst>
                <a:path w="7039" h="7040" fill="none" extrusionOk="0">
                  <a:moveTo>
                    <a:pt x="268" y="2704"/>
                  </a:moveTo>
                  <a:lnTo>
                    <a:pt x="4336" y="6771"/>
                  </a:lnTo>
                  <a:lnTo>
                    <a:pt x="4336" y="6771"/>
                  </a:lnTo>
                  <a:lnTo>
                    <a:pt x="4336" y="6771"/>
                  </a:lnTo>
                  <a:lnTo>
                    <a:pt x="4652" y="6917"/>
                  </a:lnTo>
                  <a:lnTo>
                    <a:pt x="4993" y="7015"/>
                  </a:lnTo>
                  <a:lnTo>
                    <a:pt x="5310" y="7039"/>
                  </a:lnTo>
                  <a:lnTo>
                    <a:pt x="5651" y="7039"/>
                  </a:lnTo>
                  <a:lnTo>
                    <a:pt x="5992" y="6966"/>
                  </a:lnTo>
                  <a:lnTo>
                    <a:pt x="6308" y="6844"/>
                  </a:lnTo>
                  <a:lnTo>
                    <a:pt x="6454" y="6747"/>
                  </a:lnTo>
                  <a:lnTo>
                    <a:pt x="6601" y="6674"/>
                  </a:lnTo>
                  <a:lnTo>
                    <a:pt x="6747" y="6552"/>
                  </a:lnTo>
                  <a:lnTo>
                    <a:pt x="6893" y="6430"/>
                  </a:lnTo>
                  <a:lnTo>
                    <a:pt x="6893" y="6430"/>
                  </a:lnTo>
                  <a:lnTo>
                    <a:pt x="6942" y="6357"/>
                  </a:lnTo>
                  <a:lnTo>
                    <a:pt x="7015" y="6260"/>
                  </a:lnTo>
                  <a:lnTo>
                    <a:pt x="7039" y="6138"/>
                  </a:lnTo>
                  <a:lnTo>
                    <a:pt x="7039" y="6041"/>
                  </a:lnTo>
                  <a:lnTo>
                    <a:pt x="7039" y="6041"/>
                  </a:lnTo>
                  <a:lnTo>
                    <a:pt x="7039" y="5943"/>
                  </a:lnTo>
                  <a:lnTo>
                    <a:pt x="7015" y="5846"/>
                  </a:lnTo>
                  <a:lnTo>
                    <a:pt x="6942" y="5748"/>
                  </a:lnTo>
                  <a:lnTo>
                    <a:pt x="6893" y="5651"/>
                  </a:lnTo>
                  <a:lnTo>
                    <a:pt x="1389" y="147"/>
                  </a:lnTo>
                  <a:lnTo>
                    <a:pt x="1389" y="147"/>
                  </a:lnTo>
                  <a:lnTo>
                    <a:pt x="1291" y="98"/>
                  </a:lnTo>
                  <a:lnTo>
                    <a:pt x="1194" y="25"/>
                  </a:lnTo>
                  <a:lnTo>
                    <a:pt x="1096" y="0"/>
                  </a:lnTo>
                  <a:lnTo>
                    <a:pt x="999" y="0"/>
                  </a:lnTo>
                  <a:lnTo>
                    <a:pt x="999" y="0"/>
                  </a:lnTo>
                  <a:lnTo>
                    <a:pt x="902" y="0"/>
                  </a:lnTo>
                  <a:lnTo>
                    <a:pt x="780" y="25"/>
                  </a:lnTo>
                  <a:lnTo>
                    <a:pt x="682" y="98"/>
                  </a:lnTo>
                  <a:lnTo>
                    <a:pt x="609" y="147"/>
                  </a:lnTo>
                  <a:lnTo>
                    <a:pt x="609" y="147"/>
                  </a:lnTo>
                  <a:lnTo>
                    <a:pt x="487" y="293"/>
                  </a:lnTo>
                  <a:lnTo>
                    <a:pt x="366" y="439"/>
                  </a:lnTo>
                  <a:lnTo>
                    <a:pt x="293" y="585"/>
                  </a:lnTo>
                  <a:lnTo>
                    <a:pt x="195" y="731"/>
                  </a:lnTo>
                  <a:lnTo>
                    <a:pt x="73" y="1048"/>
                  </a:lnTo>
                  <a:lnTo>
                    <a:pt x="0" y="1389"/>
                  </a:lnTo>
                  <a:lnTo>
                    <a:pt x="0" y="1730"/>
                  </a:lnTo>
                  <a:lnTo>
                    <a:pt x="25" y="2046"/>
                  </a:lnTo>
                  <a:lnTo>
                    <a:pt x="122" y="2387"/>
                  </a:lnTo>
                  <a:lnTo>
                    <a:pt x="268" y="2704"/>
                  </a:lnTo>
                  <a:lnTo>
                    <a:pt x="268" y="2704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16"/>
            <p:cNvSpPr/>
            <p:nvPr/>
          </p:nvSpPr>
          <p:spPr>
            <a:xfrm>
              <a:off x="2662850" y="1699400"/>
              <a:ext cx="303250" cy="303250"/>
            </a:xfrm>
            <a:custGeom>
              <a:avLst/>
              <a:gdLst/>
              <a:ahLst/>
              <a:cxnLst/>
              <a:rect l="l" t="t" r="r" b="b"/>
              <a:pathLst>
                <a:path w="12130" h="12130" fill="none" extrusionOk="0">
                  <a:moveTo>
                    <a:pt x="8038" y="1"/>
                  </a:moveTo>
                  <a:lnTo>
                    <a:pt x="4872" y="3191"/>
                  </a:lnTo>
                  <a:lnTo>
                    <a:pt x="4872" y="3191"/>
                  </a:lnTo>
                  <a:lnTo>
                    <a:pt x="4628" y="3094"/>
                  </a:lnTo>
                  <a:lnTo>
                    <a:pt x="4385" y="2997"/>
                  </a:lnTo>
                  <a:lnTo>
                    <a:pt x="4092" y="2899"/>
                  </a:lnTo>
                  <a:lnTo>
                    <a:pt x="3800" y="2850"/>
                  </a:lnTo>
                  <a:lnTo>
                    <a:pt x="3484" y="2777"/>
                  </a:lnTo>
                  <a:lnTo>
                    <a:pt x="3167" y="2729"/>
                  </a:lnTo>
                  <a:lnTo>
                    <a:pt x="2850" y="2704"/>
                  </a:lnTo>
                  <a:lnTo>
                    <a:pt x="2534" y="2704"/>
                  </a:lnTo>
                  <a:lnTo>
                    <a:pt x="2534" y="2704"/>
                  </a:lnTo>
                  <a:lnTo>
                    <a:pt x="2241" y="2704"/>
                  </a:lnTo>
                  <a:lnTo>
                    <a:pt x="1949" y="2729"/>
                  </a:lnTo>
                  <a:lnTo>
                    <a:pt x="1633" y="2777"/>
                  </a:lnTo>
                  <a:lnTo>
                    <a:pt x="1316" y="2850"/>
                  </a:lnTo>
                  <a:lnTo>
                    <a:pt x="999" y="2972"/>
                  </a:lnTo>
                  <a:lnTo>
                    <a:pt x="707" y="3094"/>
                  </a:lnTo>
                  <a:lnTo>
                    <a:pt x="415" y="3289"/>
                  </a:lnTo>
                  <a:lnTo>
                    <a:pt x="147" y="3508"/>
                  </a:lnTo>
                  <a:lnTo>
                    <a:pt x="147" y="3508"/>
                  </a:lnTo>
                  <a:lnTo>
                    <a:pt x="74" y="3581"/>
                  </a:lnTo>
                  <a:lnTo>
                    <a:pt x="25" y="3678"/>
                  </a:lnTo>
                  <a:lnTo>
                    <a:pt x="1" y="3776"/>
                  </a:lnTo>
                  <a:lnTo>
                    <a:pt x="1" y="3898"/>
                  </a:lnTo>
                  <a:lnTo>
                    <a:pt x="1" y="3898"/>
                  </a:lnTo>
                  <a:lnTo>
                    <a:pt x="1" y="3995"/>
                  </a:lnTo>
                  <a:lnTo>
                    <a:pt x="25" y="4093"/>
                  </a:lnTo>
                  <a:lnTo>
                    <a:pt x="74" y="4190"/>
                  </a:lnTo>
                  <a:lnTo>
                    <a:pt x="147" y="4287"/>
                  </a:lnTo>
                  <a:lnTo>
                    <a:pt x="7843" y="11984"/>
                  </a:lnTo>
                  <a:lnTo>
                    <a:pt x="7843" y="11984"/>
                  </a:lnTo>
                  <a:lnTo>
                    <a:pt x="7941" y="12057"/>
                  </a:lnTo>
                  <a:lnTo>
                    <a:pt x="8038" y="12105"/>
                  </a:lnTo>
                  <a:lnTo>
                    <a:pt x="8135" y="12130"/>
                  </a:lnTo>
                  <a:lnTo>
                    <a:pt x="8233" y="12130"/>
                  </a:lnTo>
                  <a:lnTo>
                    <a:pt x="8233" y="12130"/>
                  </a:lnTo>
                  <a:lnTo>
                    <a:pt x="8355" y="12130"/>
                  </a:lnTo>
                  <a:lnTo>
                    <a:pt x="8452" y="12105"/>
                  </a:lnTo>
                  <a:lnTo>
                    <a:pt x="8549" y="12057"/>
                  </a:lnTo>
                  <a:lnTo>
                    <a:pt x="8622" y="11984"/>
                  </a:lnTo>
                  <a:lnTo>
                    <a:pt x="8622" y="11984"/>
                  </a:lnTo>
                  <a:lnTo>
                    <a:pt x="8842" y="11716"/>
                  </a:lnTo>
                  <a:lnTo>
                    <a:pt x="9036" y="11423"/>
                  </a:lnTo>
                  <a:lnTo>
                    <a:pt x="9158" y="11131"/>
                  </a:lnTo>
                  <a:lnTo>
                    <a:pt x="9280" y="10814"/>
                  </a:lnTo>
                  <a:lnTo>
                    <a:pt x="9353" y="10498"/>
                  </a:lnTo>
                  <a:lnTo>
                    <a:pt x="9402" y="10181"/>
                  </a:lnTo>
                  <a:lnTo>
                    <a:pt x="9426" y="9889"/>
                  </a:lnTo>
                  <a:lnTo>
                    <a:pt x="9426" y="9597"/>
                  </a:lnTo>
                  <a:lnTo>
                    <a:pt x="9426" y="9597"/>
                  </a:lnTo>
                  <a:lnTo>
                    <a:pt x="9426" y="9280"/>
                  </a:lnTo>
                  <a:lnTo>
                    <a:pt x="9402" y="8964"/>
                  </a:lnTo>
                  <a:lnTo>
                    <a:pt x="9353" y="8647"/>
                  </a:lnTo>
                  <a:lnTo>
                    <a:pt x="9280" y="8330"/>
                  </a:lnTo>
                  <a:lnTo>
                    <a:pt x="9231" y="8038"/>
                  </a:lnTo>
                  <a:lnTo>
                    <a:pt x="9134" y="7746"/>
                  </a:lnTo>
                  <a:lnTo>
                    <a:pt x="9036" y="7502"/>
                  </a:lnTo>
                  <a:lnTo>
                    <a:pt x="8939" y="7259"/>
                  </a:lnTo>
                  <a:lnTo>
                    <a:pt x="12130" y="409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16"/>
            <p:cNvSpPr/>
            <p:nvPr/>
          </p:nvSpPr>
          <p:spPr>
            <a:xfrm>
              <a:off x="2801675" y="1740825"/>
              <a:ext cx="49950" cy="49950"/>
            </a:xfrm>
            <a:custGeom>
              <a:avLst/>
              <a:gdLst/>
              <a:ahLst/>
              <a:cxnLst/>
              <a:rect l="l" t="t" r="r" b="b"/>
              <a:pathLst>
                <a:path w="1998" h="1998" fill="none" extrusionOk="0">
                  <a:moveTo>
                    <a:pt x="1" y="1997"/>
                  </a:moveTo>
                  <a:lnTo>
                    <a:pt x="199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" name="Google Shape;236;p16"/>
          <p:cNvSpPr txBox="1">
            <a:spLocks/>
          </p:cNvSpPr>
          <p:nvPr/>
        </p:nvSpPr>
        <p:spPr>
          <a:xfrm>
            <a:off x="1380777" y="4028100"/>
            <a:ext cx="5492400" cy="76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r>
              <a:rPr lang="en-US" dirty="0">
                <a:solidFill>
                  <a:schemeClr val="accent4">
                    <a:lumMod val="50000"/>
                  </a:schemeClr>
                </a:solidFill>
              </a:rPr>
              <a:t>DIPATI UKUR BANDUNG, ON GRID 23KWP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518" y="1401301"/>
            <a:ext cx="3663196" cy="27473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1956" y="1211325"/>
            <a:ext cx="2242443" cy="2937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8143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6"/>
          <p:cNvSpPr txBox="1">
            <a:spLocks noGrp="1"/>
          </p:cNvSpPr>
          <p:nvPr>
            <p:ph type="title"/>
          </p:nvPr>
        </p:nvSpPr>
        <p:spPr>
          <a:xfrm>
            <a:off x="903767" y="392575"/>
            <a:ext cx="5402908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OUR </a:t>
            </a:r>
            <a:r>
              <a:rPr lang="en" dirty="0"/>
              <a:t>PORTOFOLIO </a:t>
            </a:r>
            <a:endParaRPr dirty="0"/>
          </a:p>
        </p:txBody>
      </p:sp>
      <p:sp>
        <p:nvSpPr>
          <p:cNvPr id="238" name="Google Shape;238;p16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17</a:t>
            </a:fld>
            <a:endParaRPr/>
          </a:p>
        </p:txBody>
      </p:sp>
      <p:grpSp>
        <p:nvGrpSpPr>
          <p:cNvPr id="239" name="Google Shape;239;p16"/>
          <p:cNvGrpSpPr/>
          <p:nvPr/>
        </p:nvGrpSpPr>
        <p:grpSpPr>
          <a:xfrm>
            <a:off x="282216" y="590918"/>
            <a:ext cx="369505" cy="369505"/>
            <a:chOff x="2594050" y="1631825"/>
            <a:chExt cx="439625" cy="439625"/>
          </a:xfrm>
        </p:grpSpPr>
        <p:sp>
          <p:nvSpPr>
            <p:cNvPr id="240" name="Google Shape;240;p16"/>
            <p:cNvSpPr/>
            <p:nvPr/>
          </p:nvSpPr>
          <p:spPr>
            <a:xfrm>
              <a:off x="2594050" y="1883300"/>
              <a:ext cx="188175" cy="188150"/>
            </a:xfrm>
            <a:custGeom>
              <a:avLst/>
              <a:gdLst/>
              <a:ahLst/>
              <a:cxnLst/>
              <a:rect l="l" t="t" r="r" b="b"/>
              <a:pathLst>
                <a:path w="7527" h="7526" fill="none" extrusionOk="0">
                  <a:moveTo>
                    <a:pt x="5992" y="0"/>
                  </a:moveTo>
                  <a:lnTo>
                    <a:pt x="537" y="6430"/>
                  </a:lnTo>
                  <a:lnTo>
                    <a:pt x="1" y="7526"/>
                  </a:lnTo>
                  <a:lnTo>
                    <a:pt x="1097" y="6990"/>
                  </a:lnTo>
                  <a:lnTo>
                    <a:pt x="7526" y="1534"/>
                  </a:lnTo>
                  <a:lnTo>
                    <a:pt x="5992" y="0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16"/>
            <p:cNvSpPr/>
            <p:nvPr/>
          </p:nvSpPr>
          <p:spPr>
            <a:xfrm>
              <a:off x="2857700" y="1631825"/>
              <a:ext cx="175975" cy="176000"/>
            </a:xfrm>
            <a:custGeom>
              <a:avLst/>
              <a:gdLst/>
              <a:ahLst/>
              <a:cxnLst/>
              <a:rect l="l" t="t" r="r" b="b"/>
              <a:pathLst>
                <a:path w="7039" h="7040" fill="none" extrusionOk="0">
                  <a:moveTo>
                    <a:pt x="268" y="2704"/>
                  </a:moveTo>
                  <a:lnTo>
                    <a:pt x="4336" y="6771"/>
                  </a:lnTo>
                  <a:lnTo>
                    <a:pt x="4336" y="6771"/>
                  </a:lnTo>
                  <a:lnTo>
                    <a:pt x="4336" y="6771"/>
                  </a:lnTo>
                  <a:lnTo>
                    <a:pt x="4652" y="6917"/>
                  </a:lnTo>
                  <a:lnTo>
                    <a:pt x="4993" y="7015"/>
                  </a:lnTo>
                  <a:lnTo>
                    <a:pt x="5310" y="7039"/>
                  </a:lnTo>
                  <a:lnTo>
                    <a:pt x="5651" y="7039"/>
                  </a:lnTo>
                  <a:lnTo>
                    <a:pt x="5992" y="6966"/>
                  </a:lnTo>
                  <a:lnTo>
                    <a:pt x="6308" y="6844"/>
                  </a:lnTo>
                  <a:lnTo>
                    <a:pt x="6454" y="6747"/>
                  </a:lnTo>
                  <a:lnTo>
                    <a:pt x="6601" y="6674"/>
                  </a:lnTo>
                  <a:lnTo>
                    <a:pt x="6747" y="6552"/>
                  </a:lnTo>
                  <a:lnTo>
                    <a:pt x="6893" y="6430"/>
                  </a:lnTo>
                  <a:lnTo>
                    <a:pt x="6893" y="6430"/>
                  </a:lnTo>
                  <a:lnTo>
                    <a:pt x="6942" y="6357"/>
                  </a:lnTo>
                  <a:lnTo>
                    <a:pt x="7015" y="6260"/>
                  </a:lnTo>
                  <a:lnTo>
                    <a:pt x="7039" y="6138"/>
                  </a:lnTo>
                  <a:lnTo>
                    <a:pt x="7039" y="6041"/>
                  </a:lnTo>
                  <a:lnTo>
                    <a:pt x="7039" y="6041"/>
                  </a:lnTo>
                  <a:lnTo>
                    <a:pt x="7039" y="5943"/>
                  </a:lnTo>
                  <a:lnTo>
                    <a:pt x="7015" y="5846"/>
                  </a:lnTo>
                  <a:lnTo>
                    <a:pt x="6942" y="5748"/>
                  </a:lnTo>
                  <a:lnTo>
                    <a:pt x="6893" y="5651"/>
                  </a:lnTo>
                  <a:lnTo>
                    <a:pt x="1389" y="147"/>
                  </a:lnTo>
                  <a:lnTo>
                    <a:pt x="1389" y="147"/>
                  </a:lnTo>
                  <a:lnTo>
                    <a:pt x="1291" y="98"/>
                  </a:lnTo>
                  <a:lnTo>
                    <a:pt x="1194" y="25"/>
                  </a:lnTo>
                  <a:lnTo>
                    <a:pt x="1096" y="0"/>
                  </a:lnTo>
                  <a:lnTo>
                    <a:pt x="999" y="0"/>
                  </a:lnTo>
                  <a:lnTo>
                    <a:pt x="999" y="0"/>
                  </a:lnTo>
                  <a:lnTo>
                    <a:pt x="902" y="0"/>
                  </a:lnTo>
                  <a:lnTo>
                    <a:pt x="780" y="25"/>
                  </a:lnTo>
                  <a:lnTo>
                    <a:pt x="682" y="98"/>
                  </a:lnTo>
                  <a:lnTo>
                    <a:pt x="609" y="147"/>
                  </a:lnTo>
                  <a:lnTo>
                    <a:pt x="609" y="147"/>
                  </a:lnTo>
                  <a:lnTo>
                    <a:pt x="487" y="293"/>
                  </a:lnTo>
                  <a:lnTo>
                    <a:pt x="366" y="439"/>
                  </a:lnTo>
                  <a:lnTo>
                    <a:pt x="293" y="585"/>
                  </a:lnTo>
                  <a:lnTo>
                    <a:pt x="195" y="731"/>
                  </a:lnTo>
                  <a:lnTo>
                    <a:pt x="73" y="1048"/>
                  </a:lnTo>
                  <a:lnTo>
                    <a:pt x="0" y="1389"/>
                  </a:lnTo>
                  <a:lnTo>
                    <a:pt x="0" y="1730"/>
                  </a:lnTo>
                  <a:lnTo>
                    <a:pt x="25" y="2046"/>
                  </a:lnTo>
                  <a:lnTo>
                    <a:pt x="122" y="2387"/>
                  </a:lnTo>
                  <a:lnTo>
                    <a:pt x="268" y="2704"/>
                  </a:lnTo>
                  <a:lnTo>
                    <a:pt x="268" y="2704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16"/>
            <p:cNvSpPr/>
            <p:nvPr/>
          </p:nvSpPr>
          <p:spPr>
            <a:xfrm>
              <a:off x="2662850" y="1699400"/>
              <a:ext cx="303250" cy="303250"/>
            </a:xfrm>
            <a:custGeom>
              <a:avLst/>
              <a:gdLst/>
              <a:ahLst/>
              <a:cxnLst/>
              <a:rect l="l" t="t" r="r" b="b"/>
              <a:pathLst>
                <a:path w="12130" h="12130" fill="none" extrusionOk="0">
                  <a:moveTo>
                    <a:pt x="8038" y="1"/>
                  </a:moveTo>
                  <a:lnTo>
                    <a:pt x="4872" y="3191"/>
                  </a:lnTo>
                  <a:lnTo>
                    <a:pt x="4872" y="3191"/>
                  </a:lnTo>
                  <a:lnTo>
                    <a:pt x="4628" y="3094"/>
                  </a:lnTo>
                  <a:lnTo>
                    <a:pt x="4385" y="2997"/>
                  </a:lnTo>
                  <a:lnTo>
                    <a:pt x="4092" y="2899"/>
                  </a:lnTo>
                  <a:lnTo>
                    <a:pt x="3800" y="2850"/>
                  </a:lnTo>
                  <a:lnTo>
                    <a:pt x="3484" y="2777"/>
                  </a:lnTo>
                  <a:lnTo>
                    <a:pt x="3167" y="2729"/>
                  </a:lnTo>
                  <a:lnTo>
                    <a:pt x="2850" y="2704"/>
                  </a:lnTo>
                  <a:lnTo>
                    <a:pt x="2534" y="2704"/>
                  </a:lnTo>
                  <a:lnTo>
                    <a:pt x="2534" y="2704"/>
                  </a:lnTo>
                  <a:lnTo>
                    <a:pt x="2241" y="2704"/>
                  </a:lnTo>
                  <a:lnTo>
                    <a:pt x="1949" y="2729"/>
                  </a:lnTo>
                  <a:lnTo>
                    <a:pt x="1633" y="2777"/>
                  </a:lnTo>
                  <a:lnTo>
                    <a:pt x="1316" y="2850"/>
                  </a:lnTo>
                  <a:lnTo>
                    <a:pt x="999" y="2972"/>
                  </a:lnTo>
                  <a:lnTo>
                    <a:pt x="707" y="3094"/>
                  </a:lnTo>
                  <a:lnTo>
                    <a:pt x="415" y="3289"/>
                  </a:lnTo>
                  <a:lnTo>
                    <a:pt x="147" y="3508"/>
                  </a:lnTo>
                  <a:lnTo>
                    <a:pt x="147" y="3508"/>
                  </a:lnTo>
                  <a:lnTo>
                    <a:pt x="74" y="3581"/>
                  </a:lnTo>
                  <a:lnTo>
                    <a:pt x="25" y="3678"/>
                  </a:lnTo>
                  <a:lnTo>
                    <a:pt x="1" y="3776"/>
                  </a:lnTo>
                  <a:lnTo>
                    <a:pt x="1" y="3898"/>
                  </a:lnTo>
                  <a:lnTo>
                    <a:pt x="1" y="3898"/>
                  </a:lnTo>
                  <a:lnTo>
                    <a:pt x="1" y="3995"/>
                  </a:lnTo>
                  <a:lnTo>
                    <a:pt x="25" y="4093"/>
                  </a:lnTo>
                  <a:lnTo>
                    <a:pt x="74" y="4190"/>
                  </a:lnTo>
                  <a:lnTo>
                    <a:pt x="147" y="4287"/>
                  </a:lnTo>
                  <a:lnTo>
                    <a:pt x="7843" y="11984"/>
                  </a:lnTo>
                  <a:lnTo>
                    <a:pt x="7843" y="11984"/>
                  </a:lnTo>
                  <a:lnTo>
                    <a:pt x="7941" y="12057"/>
                  </a:lnTo>
                  <a:lnTo>
                    <a:pt x="8038" y="12105"/>
                  </a:lnTo>
                  <a:lnTo>
                    <a:pt x="8135" y="12130"/>
                  </a:lnTo>
                  <a:lnTo>
                    <a:pt x="8233" y="12130"/>
                  </a:lnTo>
                  <a:lnTo>
                    <a:pt x="8233" y="12130"/>
                  </a:lnTo>
                  <a:lnTo>
                    <a:pt x="8355" y="12130"/>
                  </a:lnTo>
                  <a:lnTo>
                    <a:pt x="8452" y="12105"/>
                  </a:lnTo>
                  <a:lnTo>
                    <a:pt x="8549" y="12057"/>
                  </a:lnTo>
                  <a:lnTo>
                    <a:pt x="8622" y="11984"/>
                  </a:lnTo>
                  <a:lnTo>
                    <a:pt x="8622" y="11984"/>
                  </a:lnTo>
                  <a:lnTo>
                    <a:pt x="8842" y="11716"/>
                  </a:lnTo>
                  <a:lnTo>
                    <a:pt x="9036" y="11423"/>
                  </a:lnTo>
                  <a:lnTo>
                    <a:pt x="9158" y="11131"/>
                  </a:lnTo>
                  <a:lnTo>
                    <a:pt x="9280" y="10814"/>
                  </a:lnTo>
                  <a:lnTo>
                    <a:pt x="9353" y="10498"/>
                  </a:lnTo>
                  <a:lnTo>
                    <a:pt x="9402" y="10181"/>
                  </a:lnTo>
                  <a:lnTo>
                    <a:pt x="9426" y="9889"/>
                  </a:lnTo>
                  <a:lnTo>
                    <a:pt x="9426" y="9597"/>
                  </a:lnTo>
                  <a:lnTo>
                    <a:pt x="9426" y="9597"/>
                  </a:lnTo>
                  <a:lnTo>
                    <a:pt x="9426" y="9280"/>
                  </a:lnTo>
                  <a:lnTo>
                    <a:pt x="9402" y="8964"/>
                  </a:lnTo>
                  <a:lnTo>
                    <a:pt x="9353" y="8647"/>
                  </a:lnTo>
                  <a:lnTo>
                    <a:pt x="9280" y="8330"/>
                  </a:lnTo>
                  <a:lnTo>
                    <a:pt x="9231" y="8038"/>
                  </a:lnTo>
                  <a:lnTo>
                    <a:pt x="9134" y="7746"/>
                  </a:lnTo>
                  <a:lnTo>
                    <a:pt x="9036" y="7502"/>
                  </a:lnTo>
                  <a:lnTo>
                    <a:pt x="8939" y="7259"/>
                  </a:lnTo>
                  <a:lnTo>
                    <a:pt x="12130" y="409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16"/>
            <p:cNvSpPr/>
            <p:nvPr/>
          </p:nvSpPr>
          <p:spPr>
            <a:xfrm>
              <a:off x="2801675" y="1740825"/>
              <a:ext cx="49950" cy="49950"/>
            </a:xfrm>
            <a:custGeom>
              <a:avLst/>
              <a:gdLst/>
              <a:ahLst/>
              <a:cxnLst/>
              <a:rect l="l" t="t" r="r" b="b"/>
              <a:pathLst>
                <a:path w="1998" h="1998" fill="none" extrusionOk="0">
                  <a:moveTo>
                    <a:pt x="1" y="1997"/>
                  </a:moveTo>
                  <a:lnTo>
                    <a:pt x="199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" name="Google Shape;236;p16"/>
          <p:cNvSpPr txBox="1">
            <a:spLocks/>
          </p:cNvSpPr>
          <p:nvPr/>
        </p:nvSpPr>
        <p:spPr>
          <a:xfrm>
            <a:off x="340042" y="3502431"/>
            <a:ext cx="3402618" cy="76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r>
              <a:rPr lang="en-US" sz="1400" dirty="0" err="1">
                <a:solidFill>
                  <a:schemeClr val="accent4">
                    <a:lumMod val="50000"/>
                  </a:schemeClr>
                </a:solidFill>
              </a:rPr>
              <a:t>Pangkalan</a:t>
            </a:r>
            <a:r>
              <a:rPr lang="en-US" sz="1400" dirty="0">
                <a:solidFill>
                  <a:schemeClr val="accent4">
                    <a:lumMod val="50000"/>
                  </a:schemeClr>
                </a:solidFill>
              </a:rPr>
              <a:t> Bun –  ON GRID 9KWP</a:t>
            </a:r>
          </a:p>
        </p:txBody>
      </p:sp>
      <p:sp>
        <p:nvSpPr>
          <p:cNvPr id="14" name="Google Shape;236;p16"/>
          <p:cNvSpPr txBox="1">
            <a:spLocks/>
          </p:cNvSpPr>
          <p:nvPr/>
        </p:nvSpPr>
        <p:spPr>
          <a:xfrm>
            <a:off x="6755441" y="3627210"/>
            <a:ext cx="2528326" cy="76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r>
              <a:rPr lang="en-US" sz="1400" dirty="0">
                <a:solidFill>
                  <a:schemeClr val="accent4">
                    <a:lumMod val="50000"/>
                  </a:schemeClr>
                </a:solidFill>
              </a:rPr>
              <a:t>RIAU – </a:t>
            </a:r>
          </a:p>
          <a:p>
            <a:r>
              <a:rPr lang="en-US" sz="1400" dirty="0">
                <a:solidFill>
                  <a:schemeClr val="accent4">
                    <a:lumMod val="50000"/>
                  </a:schemeClr>
                </a:solidFill>
              </a:rPr>
              <a:t>PJUTS ALL IN ONE 50 WATT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3D544E2-2A11-8526-6759-FDBFE0B65A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725" y="1404117"/>
            <a:ext cx="3285935" cy="23629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3FC7932-C6CE-381F-763D-D6F502549E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3137" y="1407617"/>
            <a:ext cx="2651827" cy="3535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5606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6"/>
          <p:cNvSpPr txBox="1">
            <a:spLocks noGrp="1"/>
          </p:cNvSpPr>
          <p:nvPr>
            <p:ph type="title"/>
          </p:nvPr>
        </p:nvSpPr>
        <p:spPr>
          <a:xfrm>
            <a:off x="903767" y="392575"/>
            <a:ext cx="5402908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OUR </a:t>
            </a:r>
            <a:r>
              <a:rPr lang="en" dirty="0"/>
              <a:t>PORTOFOLIO </a:t>
            </a:r>
            <a:endParaRPr dirty="0"/>
          </a:p>
        </p:txBody>
      </p:sp>
      <p:sp>
        <p:nvSpPr>
          <p:cNvPr id="238" name="Google Shape;238;p16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18</a:t>
            </a:fld>
            <a:endParaRPr/>
          </a:p>
        </p:txBody>
      </p:sp>
      <p:grpSp>
        <p:nvGrpSpPr>
          <p:cNvPr id="239" name="Google Shape;239;p16"/>
          <p:cNvGrpSpPr/>
          <p:nvPr/>
        </p:nvGrpSpPr>
        <p:grpSpPr>
          <a:xfrm>
            <a:off x="282216" y="590918"/>
            <a:ext cx="369505" cy="369505"/>
            <a:chOff x="2594050" y="1631825"/>
            <a:chExt cx="439625" cy="439625"/>
          </a:xfrm>
        </p:grpSpPr>
        <p:sp>
          <p:nvSpPr>
            <p:cNvPr id="240" name="Google Shape;240;p16"/>
            <p:cNvSpPr/>
            <p:nvPr/>
          </p:nvSpPr>
          <p:spPr>
            <a:xfrm>
              <a:off x="2594050" y="1883300"/>
              <a:ext cx="188175" cy="188150"/>
            </a:xfrm>
            <a:custGeom>
              <a:avLst/>
              <a:gdLst/>
              <a:ahLst/>
              <a:cxnLst/>
              <a:rect l="l" t="t" r="r" b="b"/>
              <a:pathLst>
                <a:path w="7527" h="7526" fill="none" extrusionOk="0">
                  <a:moveTo>
                    <a:pt x="5992" y="0"/>
                  </a:moveTo>
                  <a:lnTo>
                    <a:pt x="537" y="6430"/>
                  </a:lnTo>
                  <a:lnTo>
                    <a:pt x="1" y="7526"/>
                  </a:lnTo>
                  <a:lnTo>
                    <a:pt x="1097" y="6990"/>
                  </a:lnTo>
                  <a:lnTo>
                    <a:pt x="7526" y="1534"/>
                  </a:lnTo>
                  <a:lnTo>
                    <a:pt x="5992" y="0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16"/>
            <p:cNvSpPr/>
            <p:nvPr/>
          </p:nvSpPr>
          <p:spPr>
            <a:xfrm>
              <a:off x="2857700" y="1631825"/>
              <a:ext cx="175975" cy="176000"/>
            </a:xfrm>
            <a:custGeom>
              <a:avLst/>
              <a:gdLst/>
              <a:ahLst/>
              <a:cxnLst/>
              <a:rect l="l" t="t" r="r" b="b"/>
              <a:pathLst>
                <a:path w="7039" h="7040" fill="none" extrusionOk="0">
                  <a:moveTo>
                    <a:pt x="268" y="2704"/>
                  </a:moveTo>
                  <a:lnTo>
                    <a:pt x="4336" y="6771"/>
                  </a:lnTo>
                  <a:lnTo>
                    <a:pt x="4336" y="6771"/>
                  </a:lnTo>
                  <a:lnTo>
                    <a:pt x="4336" y="6771"/>
                  </a:lnTo>
                  <a:lnTo>
                    <a:pt x="4652" y="6917"/>
                  </a:lnTo>
                  <a:lnTo>
                    <a:pt x="4993" y="7015"/>
                  </a:lnTo>
                  <a:lnTo>
                    <a:pt x="5310" y="7039"/>
                  </a:lnTo>
                  <a:lnTo>
                    <a:pt x="5651" y="7039"/>
                  </a:lnTo>
                  <a:lnTo>
                    <a:pt x="5992" y="6966"/>
                  </a:lnTo>
                  <a:lnTo>
                    <a:pt x="6308" y="6844"/>
                  </a:lnTo>
                  <a:lnTo>
                    <a:pt x="6454" y="6747"/>
                  </a:lnTo>
                  <a:lnTo>
                    <a:pt x="6601" y="6674"/>
                  </a:lnTo>
                  <a:lnTo>
                    <a:pt x="6747" y="6552"/>
                  </a:lnTo>
                  <a:lnTo>
                    <a:pt x="6893" y="6430"/>
                  </a:lnTo>
                  <a:lnTo>
                    <a:pt x="6893" y="6430"/>
                  </a:lnTo>
                  <a:lnTo>
                    <a:pt x="6942" y="6357"/>
                  </a:lnTo>
                  <a:lnTo>
                    <a:pt x="7015" y="6260"/>
                  </a:lnTo>
                  <a:lnTo>
                    <a:pt x="7039" y="6138"/>
                  </a:lnTo>
                  <a:lnTo>
                    <a:pt x="7039" y="6041"/>
                  </a:lnTo>
                  <a:lnTo>
                    <a:pt x="7039" y="6041"/>
                  </a:lnTo>
                  <a:lnTo>
                    <a:pt x="7039" y="5943"/>
                  </a:lnTo>
                  <a:lnTo>
                    <a:pt x="7015" y="5846"/>
                  </a:lnTo>
                  <a:lnTo>
                    <a:pt x="6942" y="5748"/>
                  </a:lnTo>
                  <a:lnTo>
                    <a:pt x="6893" y="5651"/>
                  </a:lnTo>
                  <a:lnTo>
                    <a:pt x="1389" y="147"/>
                  </a:lnTo>
                  <a:lnTo>
                    <a:pt x="1389" y="147"/>
                  </a:lnTo>
                  <a:lnTo>
                    <a:pt x="1291" y="98"/>
                  </a:lnTo>
                  <a:lnTo>
                    <a:pt x="1194" y="25"/>
                  </a:lnTo>
                  <a:lnTo>
                    <a:pt x="1096" y="0"/>
                  </a:lnTo>
                  <a:lnTo>
                    <a:pt x="999" y="0"/>
                  </a:lnTo>
                  <a:lnTo>
                    <a:pt x="999" y="0"/>
                  </a:lnTo>
                  <a:lnTo>
                    <a:pt x="902" y="0"/>
                  </a:lnTo>
                  <a:lnTo>
                    <a:pt x="780" y="25"/>
                  </a:lnTo>
                  <a:lnTo>
                    <a:pt x="682" y="98"/>
                  </a:lnTo>
                  <a:lnTo>
                    <a:pt x="609" y="147"/>
                  </a:lnTo>
                  <a:lnTo>
                    <a:pt x="609" y="147"/>
                  </a:lnTo>
                  <a:lnTo>
                    <a:pt x="487" y="293"/>
                  </a:lnTo>
                  <a:lnTo>
                    <a:pt x="366" y="439"/>
                  </a:lnTo>
                  <a:lnTo>
                    <a:pt x="293" y="585"/>
                  </a:lnTo>
                  <a:lnTo>
                    <a:pt x="195" y="731"/>
                  </a:lnTo>
                  <a:lnTo>
                    <a:pt x="73" y="1048"/>
                  </a:lnTo>
                  <a:lnTo>
                    <a:pt x="0" y="1389"/>
                  </a:lnTo>
                  <a:lnTo>
                    <a:pt x="0" y="1730"/>
                  </a:lnTo>
                  <a:lnTo>
                    <a:pt x="25" y="2046"/>
                  </a:lnTo>
                  <a:lnTo>
                    <a:pt x="122" y="2387"/>
                  </a:lnTo>
                  <a:lnTo>
                    <a:pt x="268" y="2704"/>
                  </a:lnTo>
                  <a:lnTo>
                    <a:pt x="268" y="2704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16"/>
            <p:cNvSpPr/>
            <p:nvPr/>
          </p:nvSpPr>
          <p:spPr>
            <a:xfrm>
              <a:off x="2662850" y="1699400"/>
              <a:ext cx="303250" cy="303250"/>
            </a:xfrm>
            <a:custGeom>
              <a:avLst/>
              <a:gdLst/>
              <a:ahLst/>
              <a:cxnLst/>
              <a:rect l="l" t="t" r="r" b="b"/>
              <a:pathLst>
                <a:path w="12130" h="12130" fill="none" extrusionOk="0">
                  <a:moveTo>
                    <a:pt x="8038" y="1"/>
                  </a:moveTo>
                  <a:lnTo>
                    <a:pt x="4872" y="3191"/>
                  </a:lnTo>
                  <a:lnTo>
                    <a:pt x="4872" y="3191"/>
                  </a:lnTo>
                  <a:lnTo>
                    <a:pt x="4628" y="3094"/>
                  </a:lnTo>
                  <a:lnTo>
                    <a:pt x="4385" y="2997"/>
                  </a:lnTo>
                  <a:lnTo>
                    <a:pt x="4092" y="2899"/>
                  </a:lnTo>
                  <a:lnTo>
                    <a:pt x="3800" y="2850"/>
                  </a:lnTo>
                  <a:lnTo>
                    <a:pt x="3484" y="2777"/>
                  </a:lnTo>
                  <a:lnTo>
                    <a:pt x="3167" y="2729"/>
                  </a:lnTo>
                  <a:lnTo>
                    <a:pt x="2850" y="2704"/>
                  </a:lnTo>
                  <a:lnTo>
                    <a:pt x="2534" y="2704"/>
                  </a:lnTo>
                  <a:lnTo>
                    <a:pt x="2534" y="2704"/>
                  </a:lnTo>
                  <a:lnTo>
                    <a:pt x="2241" y="2704"/>
                  </a:lnTo>
                  <a:lnTo>
                    <a:pt x="1949" y="2729"/>
                  </a:lnTo>
                  <a:lnTo>
                    <a:pt x="1633" y="2777"/>
                  </a:lnTo>
                  <a:lnTo>
                    <a:pt x="1316" y="2850"/>
                  </a:lnTo>
                  <a:lnTo>
                    <a:pt x="999" y="2972"/>
                  </a:lnTo>
                  <a:lnTo>
                    <a:pt x="707" y="3094"/>
                  </a:lnTo>
                  <a:lnTo>
                    <a:pt x="415" y="3289"/>
                  </a:lnTo>
                  <a:lnTo>
                    <a:pt x="147" y="3508"/>
                  </a:lnTo>
                  <a:lnTo>
                    <a:pt x="147" y="3508"/>
                  </a:lnTo>
                  <a:lnTo>
                    <a:pt x="74" y="3581"/>
                  </a:lnTo>
                  <a:lnTo>
                    <a:pt x="25" y="3678"/>
                  </a:lnTo>
                  <a:lnTo>
                    <a:pt x="1" y="3776"/>
                  </a:lnTo>
                  <a:lnTo>
                    <a:pt x="1" y="3898"/>
                  </a:lnTo>
                  <a:lnTo>
                    <a:pt x="1" y="3898"/>
                  </a:lnTo>
                  <a:lnTo>
                    <a:pt x="1" y="3995"/>
                  </a:lnTo>
                  <a:lnTo>
                    <a:pt x="25" y="4093"/>
                  </a:lnTo>
                  <a:lnTo>
                    <a:pt x="74" y="4190"/>
                  </a:lnTo>
                  <a:lnTo>
                    <a:pt x="147" y="4287"/>
                  </a:lnTo>
                  <a:lnTo>
                    <a:pt x="7843" y="11984"/>
                  </a:lnTo>
                  <a:lnTo>
                    <a:pt x="7843" y="11984"/>
                  </a:lnTo>
                  <a:lnTo>
                    <a:pt x="7941" y="12057"/>
                  </a:lnTo>
                  <a:lnTo>
                    <a:pt x="8038" y="12105"/>
                  </a:lnTo>
                  <a:lnTo>
                    <a:pt x="8135" y="12130"/>
                  </a:lnTo>
                  <a:lnTo>
                    <a:pt x="8233" y="12130"/>
                  </a:lnTo>
                  <a:lnTo>
                    <a:pt x="8233" y="12130"/>
                  </a:lnTo>
                  <a:lnTo>
                    <a:pt x="8355" y="12130"/>
                  </a:lnTo>
                  <a:lnTo>
                    <a:pt x="8452" y="12105"/>
                  </a:lnTo>
                  <a:lnTo>
                    <a:pt x="8549" y="12057"/>
                  </a:lnTo>
                  <a:lnTo>
                    <a:pt x="8622" y="11984"/>
                  </a:lnTo>
                  <a:lnTo>
                    <a:pt x="8622" y="11984"/>
                  </a:lnTo>
                  <a:lnTo>
                    <a:pt x="8842" y="11716"/>
                  </a:lnTo>
                  <a:lnTo>
                    <a:pt x="9036" y="11423"/>
                  </a:lnTo>
                  <a:lnTo>
                    <a:pt x="9158" y="11131"/>
                  </a:lnTo>
                  <a:lnTo>
                    <a:pt x="9280" y="10814"/>
                  </a:lnTo>
                  <a:lnTo>
                    <a:pt x="9353" y="10498"/>
                  </a:lnTo>
                  <a:lnTo>
                    <a:pt x="9402" y="10181"/>
                  </a:lnTo>
                  <a:lnTo>
                    <a:pt x="9426" y="9889"/>
                  </a:lnTo>
                  <a:lnTo>
                    <a:pt x="9426" y="9597"/>
                  </a:lnTo>
                  <a:lnTo>
                    <a:pt x="9426" y="9597"/>
                  </a:lnTo>
                  <a:lnTo>
                    <a:pt x="9426" y="9280"/>
                  </a:lnTo>
                  <a:lnTo>
                    <a:pt x="9402" y="8964"/>
                  </a:lnTo>
                  <a:lnTo>
                    <a:pt x="9353" y="8647"/>
                  </a:lnTo>
                  <a:lnTo>
                    <a:pt x="9280" y="8330"/>
                  </a:lnTo>
                  <a:lnTo>
                    <a:pt x="9231" y="8038"/>
                  </a:lnTo>
                  <a:lnTo>
                    <a:pt x="9134" y="7746"/>
                  </a:lnTo>
                  <a:lnTo>
                    <a:pt x="9036" y="7502"/>
                  </a:lnTo>
                  <a:lnTo>
                    <a:pt x="8939" y="7259"/>
                  </a:lnTo>
                  <a:lnTo>
                    <a:pt x="12130" y="409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16"/>
            <p:cNvSpPr/>
            <p:nvPr/>
          </p:nvSpPr>
          <p:spPr>
            <a:xfrm>
              <a:off x="2801675" y="1740825"/>
              <a:ext cx="49950" cy="49950"/>
            </a:xfrm>
            <a:custGeom>
              <a:avLst/>
              <a:gdLst/>
              <a:ahLst/>
              <a:cxnLst/>
              <a:rect l="l" t="t" r="r" b="b"/>
              <a:pathLst>
                <a:path w="1998" h="1998" fill="none" extrusionOk="0">
                  <a:moveTo>
                    <a:pt x="1" y="1997"/>
                  </a:moveTo>
                  <a:lnTo>
                    <a:pt x="199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" name="Google Shape;236;p16"/>
          <p:cNvSpPr txBox="1">
            <a:spLocks/>
          </p:cNvSpPr>
          <p:nvPr/>
        </p:nvSpPr>
        <p:spPr>
          <a:xfrm>
            <a:off x="440377" y="3499615"/>
            <a:ext cx="3742860" cy="76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r>
              <a:rPr lang="en-US" sz="1400" dirty="0">
                <a:solidFill>
                  <a:schemeClr val="accent4">
                    <a:lumMod val="50000"/>
                  </a:schemeClr>
                </a:solidFill>
              </a:rPr>
              <a:t>SAPAN, BANDUNG – 5 KWP OFFGRID</a:t>
            </a:r>
          </a:p>
        </p:txBody>
      </p:sp>
      <p:sp>
        <p:nvSpPr>
          <p:cNvPr id="14" name="Google Shape;236;p16"/>
          <p:cNvSpPr txBox="1">
            <a:spLocks/>
          </p:cNvSpPr>
          <p:nvPr/>
        </p:nvSpPr>
        <p:spPr>
          <a:xfrm>
            <a:off x="4391241" y="3499615"/>
            <a:ext cx="2528326" cy="76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r>
              <a:rPr lang="en-US" sz="1400" dirty="0">
                <a:solidFill>
                  <a:schemeClr val="accent4">
                    <a:lumMod val="50000"/>
                  </a:schemeClr>
                </a:solidFill>
              </a:rPr>
              <a:t>KELAPA GADING – HYBRID 5 KW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5B0C5E-C6B6-FD40-08C6-57CC1E4695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3883" y="1471751"/>
            <a:ext cx="3484210" cy="228685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26A6F15-5537-58AF-2206-03F379CF47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716" y="1375672"/>
            <a:ext cx="3054014" cy="2290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4103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6"/>
          <p:cNvSpPr txBox="1">
            <a:spLocks noGrp="1"/>
          </p:cNvSpPr>
          <p:nvPr>
            <p:ph type="title"/>
          </p:nvPr>
        </p:nvSpPr>
        <p:spPr>
          <a:xfrm>
            <a:off x="903767" y="392575"/>
            <a:ext cx="5402908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OUR </a:t>
            </a:r>
            <a:r>
              <a:rPr lang="en" dirty="0"/>
              <a:t>PORTOFOLIO </a:t>
            </a:r>
            <a:endParaRPr dirty="0"/>
          </a:p>
        </p:txBody>
      </p:sp>
      <p:sp>
        <p:nvSpPr>
          <p:cNvPr id="238" name="Google Shape;238;p16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19</a:t>
            </a:fld>
            <a:endParaRPr/>
          </a:p>
        </p:txBody>
      </p:sp>
      <p:grpSp>
        <p:nvGrpSpPr>
          <p:cNvPr id="239" name="Google Shape;239;p16"/>
          <p:cNvGrpSpPr/>
          <p:nvPr/>
        </p:nvGrpSpPr>
        <p:grpSpPr>
          <a:xfrm>
            <a:off x="282216" y="590918"/>
            <a:ext cx="369505" cy="369505"/>
            <a:chOff x="2594050" y="1631825"/>
            <a:chExt cx="439625" cy="439625"/>
          </a:xfrm>
        </p:grpSpPr>
        <p:sp>
          <p:nvSpPr>
            <p:cNvPr id="240" name="Google Shape;240;p16"/>
            <p:cNvSpPr/>
            <p:nvPr/>
          </p:nvSpPr>
          <p:spPr>
            <a:xfrm>
              <a:off x="2594050" y="1883300"/>
              <a:ext cx="188175" cy="188150"/>
            </a:xfrm>
            <a:custGeom>
              <a:avLst/>
              <a:gdLst/>
              <a:ahLst/>
              <a:cxnLst/>
              <a:rect l="l" t="t" r="r" b="b"/>
              <a:pathLst>
                <a:path w="7527" h="7526" fill="none" extrusionOk="0">
                  <a:moveTo>
                    <a:pt x="5992" y="0"/>
                  </a:moveTo>
                  <a:lnTo>
                    <a:pt x="537" y="6430"/>
                  </a:lnTo>
                  <a:lnTo>
                    <a:pt x="1" y="7526"/>
                  </a:lnTo>
                  <a:lnTo>
                    <a:pt x="1097" y="6990"/>
                  </a:lnTo>
                  <a:lnTo>
                    <a:pt x="7526" y="1534"/>
                  </a:lnTo>
                  <a:lnTo>
                    <a:pt x="5992" y="0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16"/>
            <p:cNvSpPr/>
            <p:nvPr/>
          </p:nvSpPr>
          <p:spPr>
            <a:xfrm>
              <a:off x="2857700" y="1631825"/>
              <a:ext cx="175975" cy="176000"/>
            </a:xfrm>
            <a:custGeom>
              <a:avLst/>
              <a:gdLst/>
              <a:ahLst/>
              <a:cxnLst/>
              <a:rect l="l" t="t" r="r" b="b"/>
              <a:pathLst>
                <a:path w="7039" h="7040" fill="none" extrusionOk="0">
                  <a:moveTo>
                    <a:pt x="268" y="2704"/>
                  </a:moveTo>
                  <a:lnTo>
                    <a:pt x="4336" y="6771"/>
                  </a:lnTo>
                  <a:lnTo>
                    <a:pt x="4336" y="6771"/>
                  </a:lnTo>
                  <a:lnTo>
                    <a:pt x="4336" y="6771"/>
                  </a:lnTo>
                  <a:lnTo>
                    <a:pt x="4652" y="6917"/>
                  </a:lnTo>
                  <a:lnTo>
                    <a:pt x="4993" y="7015"/>
                  </a:lnTo>
                  <a:lnTo>
                    <a:pt x="5310" y="7039"/>
                  </a:lnTo>
                  <a:lnTo>
                    <a:pt x="5651" y="7039"/>
                  </a:lnTo>
                  <a:lnTo>
                    <a:pt x="5992" y="6966"/>
                  </a:lnTo>
                  <a:lnTo>
                    <a:pt x="6308" y="6844"/>
                  </a:lnTo>
                  <a:lnTo>
                    <a:pt x="6454" y="6747"/>
                  </a:lnTo>
                  <a:lnTo>
                    <a:pt x="6601" y="6674"/>
                  </a:lnTo>
                  <a:lnTo>
                    <a:pt x="6747" y="6552"/>
                  </a:lnTo>
                  <a:lnTo>
                    <a:pt x="6893" y="6430"/>
                  </a:lnTo>
                  <a:lnTo>
                    <a:pt x="6893" y="6430"/>
                  </a:lnTo>
                  <a:lnTo>
                    <a:pt x="6942" y="6357"/>
                  </a:lnTo>
                  <a:lnTo>
                    <a:pt x="7015" y="6260"/>
                  </a:lnTo>
                  <a:lnTo>
                    <a:pt x="7039" y="6138"/>
                  </a:lnTo>
                  <a:lnTo>
                    <a:pt x="7039" y="6041"/>
                  </a:lnTo>
                  <a:lnTo>
                    <a:pt x="7039" y="6041"/>
                  </a:lnTo>
                  <a:lnTo>
                    <a:pt x="7039" y="5943"/>
                  </a:lnTo>
                  <a:lnTo>
                    <a:pt x="7015" y="5846"/>
                  </a:lnTo>
                  <a:lnTo>
                    <a:pt x="6942" y="5748"/>
                  </a:lnTo>
                  <a:lnTo>
                    <a:pt x="6893" y="5651"/>
                  </a:lnTo>
                  <a:lnTo>
                    <a:pt x="1389" y="147"/>
                  </a:lnTo>
                  <a:lnTo>
                    <a:pt x="1389" y="147"/>
                  </a:lnTo>
                  <a:lnTo>
                    <a:pt x="1291" y="98"/>
                  </a:lnTo>
                  <a:lnTo>
                    <a:pt x="1194" y="25"/>
                  </a:lnTo>
                  <a:lnTo>
                    <a:pt x="1096" y="0"/>
                  </a:lnTo>
                  <a:lnTo>
                    <a:pt x="999" y="0"/>
                  </a:lnTo>
                  <a:lnTo>
                    <a:pt x="999" y="0"/>
                  </a:lnTo>
                  <a:lnTo>
                    <a:pt x="902" y="0"/>
                  </a:lnTo>
                  <a:lnTo>
                    <a:pt x="780" y="25"/>
                  </a:lnTo>
                  <a:lnTo>
                    <a:pt x="682" y="98"/>
                  </a:lnTo>
                  <a:lnTo>
                    <a:pt x="609" y="147"/>
                  </a:lnTo>
                  <a:lnTo>
                    <a:pt x="609" y="147"/>
                  </a:lnTo>
                  <a:lnTo>
                    <a:pt x="487" y="293"/>
                  </a:lnTo>
                  <a:lnTo>
                    <a:pt x="366" y="439"/>
                  </a:lnTo>
                  <a:lnTo>
                    <a:pt x="293" y="585"/>
                  </a:lnTo>
                  <a:lnTo>
                    <a:pt x="195" y="731"/>
                  </a:lnTo>
                  <a:lnTo>
                    <a:pt x="73" y="1048"/>
                  </a:lnTo>
                  <a:lnTo>
                    <a:pt x="0" y="1389"/>
                  </a:lnTo>
                  <a:lnTo>
                    <a:pt x="0" y="1730"/>
                  </a:lnTo>
                  <a:lnTo>
                    <a:pt x="25" y="2046"/>
                  </a:lnTo>
                  <a:lnTo>
                    <a:pt x="122" y="2387"/>
                  </a:lnTo>
                  <a:lnTo>
                    <a:pt x="268" y="2704"/>
                  </a:lnTo>
                  <a:lnTo>
                    <a:pt x="268" y="2704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16"/>
            <p:cNvSpPr/>
            <p:nvPr/>
          </p:nvSpPr>
          <p:spPr>
            <a:xfrm>
              <a:off x="2662850" y="1699400"/>
              <a:ext cx="303250" cy="303250"/>
            </a:xfrm>
            <a:custGeom>
              <a:avLst/>
              <a:gdLst/>
              <a:ahLst/>
              <a:cxnLst/>
              <a:rect l="l" t="t" r="r" b="b"/>
              <a:pathLst>
                <a:path w="12130" h="12130" fill="none" extrusionOk="0">
                  <a:moveTo>
                    <a:pt x="8038" y="1"/>
                  </a:moveTo>
                  <a:lnTo>
                    <a:pt x="4872" y="3191"/>
                  </a:lnTo>
                  <a:lnTo>
                    <a:pt x="4872" y="3191"/>
                  </a:lnTo>
                  <a:lnTo>
                    <a:pt x="4628" y="3094"/>
                  </a:lnTo>
                  <a:lnTo>
                    <a:pt x="4385" y="2997"/>
                  </a:lnTo>
                  <a:lnTo>
                    <a:pt x="4092" y="2899"/>
                  </a:lnTo>
                  <a:lnTo>
                    <a:pt x="3800" y="2850"/>
                  </a:lnTo>
                  <a:lnTo>
                    <a:pt x="3484" y="2777"/>
                  </a:lnTo>
                  <a:lnTo>
                    <a:pt x="3167" y="2729"/>
                  </a:lnTo>
                  <a:lnTo>
                    <a:pt x="2850" y="2704"/>
                  </a:lnTo>
                  <a:lnTo>
                    <a:pt x="2534" y="2704"/>
                  </a:lnTo>
                  <a:lnTo>
                    <a:pt x="2534" y="2704"/>
                  </a:lnTo>
                  <a:lnTo>
                    <a:pt x="2241" y="2704"/>
                  </a:lnTo>
                  <a:lnTo>
                    <a:pt x="1949" y="2729"/>
                  </a:lnTo>
                  <a:lnTo>
                    <a:pt x="1633" y="2777"/>
                  </a:lnTo>
                  <a:lnTo>
                    <a:pt x="1316" y="2850"/>
                  </a:lnTo>
                  <a:lnTo>
                    <a:pt x="999" y="2972"/>
                  </a:lnTo>
                  <a:lnTo>
                    <a:pt x="707" y="3094"/>
                  </a:lnTo>
                  <a:lnTo>
                    <a:pt x="415" y="3289"/>
                  </a:lnTo>
                  <a:lnTo>
                    <a:pt x="147" y="3508"/>
                  </a:lnTo>
                  <a:lnTo>
                    <a:pt x="147" y="3508"/>
                  </a:lnTo>
                  <a:lnTo>
                    <a:pt x="74" y="3581"/>
                  </a:lnTo>
                  <a:lnTo>
                    <a:pt x="25" y="3678"/>
                  </a:lnTo>
                  <a:lnTo>
                    <a:pt x="1" y="3776"/>
                  </a:lnTo>
                  <a:lnTo>
                    <a:pt x="1" y="3898"/>
                  </a:lnTo>
                  <a:lnTo>
                    <a:pt x="1" y="3898"/>
                  </a:lnTo>
                  <a:lnTo>
                    <a:pt x="1" y="3995"/>
                  </a:lnTo>
                  <a:lnTo>
                    <a:pt x="25" y="4093"/>
                  </a:lnTo>
                  <a:lnTo>
                    <a:pt x="74" y="4190"/>
                  </a:lnTo>
                  <a:lnTo>
                    <a:pt x="147" y="4287"/>
                  </a:lnTo>
                  <a:lnTo>
                    <a:pt x="7843" y="11984"/>
                  </a:lnTo>
                  <a:lnTo>
                    <a:pt x="7843" y="11984"/>
                  </a:lnTo>
                  <a:lnTo>
                    <a:pt x="7941" y="12057"/>
                  </a:lnTo>
                  <a:lnTo>
                    <a:pt x="8038" y="12105"/>
                  </a:lnTo>
                  <a:lnTo>
                    <a:pt x="8135" y="12130"/>
                  </a:lnTo>
                  <a:lnTo>
                    <a:pt x="8233" y="12130"/>
                  </a:lnTo>
                  <a:lnTo>
                    <a:pt x="8233" y="12130"/>
                  </a:lnTo>
                  <a:lnTo>
                    <a:pt x="8355" y="12130"/>
                  </a:lnTo>
                  <a:lnTo>
                    <a:pt x="8452" y="12105"/>
                  </a:lnTo>
                  <a:lnTo>
                    <a:pt x="8549" y="12057"/>
                  </a:lnTo>
                  <a:lnTo>
                    <a:pt x="8622" y="11984"/>
                  </a:lnTo>
                  <a:lnTo>
                    <a:pt x="8622" y="11984"/>
                  </a:lnTo>
                  <a:lnTo>
                    <a:pt x="8842" y="11716"/>
                  </a:lnTo>
                  <a:lnTo>
                    <a:pt x="9036" y="11423"/>
                  </a:lnTo>
                  <a:lnTo>
                    <a:pt x="9158" y="11131"/>
                  </a:lnTo>
                  <a:lnTo>
                    <a:pt x="9280" y="10814"/>
                  </a:lnTo>
                  <a:lnTo>
                    <a:pt x="9353" y="10498"/>
                  </a:lnTo>
                  <a:lnTo>
                    <a:pt x="9402" y="10181"/>
                  </a:lnTo>
                  <a:lnTo>
                    <a:pt x="9426" y="9889"/>
                  </a:lnTo>
                  <a:lnTo>
                    <a:pt x="9426" y="9597"/>
                  </a:lnTo>
                  <a:lnTo>
                    <a:pt x="9426" y="9597"/>
                  </a:lnTo>
                  <a:lnTo>
                    <a:pt x="9426" y="9280"/>
                  </a:lnTo>
                  <a:lnTo>
                    <a:pt x="9402" y="8964"/>
                  </a:lnTo>
                  <a:lnTo>
                    <a:pt x="9353" y="8647"/>
                  </a:lnTo>
                  <a:lnTo>
                    <a:pt x="9280" y="8330"/>
                  </a:lnTo>
                  <a:lnTo>
                    <a:pt x="9231" y="8038"/>
                  </a:lnTo>
                  <a:lnTo>
                    <a:pt x="9134" y="7746"/>
                  </a:lnTo>
                  <a:lnTo>
                    <a:pt x="9036" y="7502"/>
                  </a:lnTo>
                  <a:lnTo>
                    <a:pt x="8939" y="7259"/>
                  </a:lnTo>
                  <a:lnTo>
                    <a:pt x="12130" y="409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16"/>
            <p:cNvSpPr/>
            <p:nvPr/>
          </p:nvSpPr>
          <p:spPr>
            <a:xfrm>
              <a:off x="2801675" y="1740825"/>
              <a:ext cx="49950" cy="49950"/>
            </a:xfrm>
            <a:custGeom>
              <a:avLst/>
              <a:gdLst/>
              <a:ahLst/>
              <a:cxnLst/>
              <a:rect l="l" t="t" r="r" b="b"/>
              <a:pathLst>
                <a:path w="1998" h="1998" fill="none" extrusionOk="0">
                  <a:moveTo>
                    <a:pt x="1" y="1997"/>
                  </a:moveTo>
                  <a:lnTo>
                    <a:pt x="199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236;p16"/>
          <p:cNvSpPr txBox="1">
            <a:spLocks/>
          </p:cNvSpPr>
          <p:nvPr/>
        </p:nvSpPr>
        <p:spPr>
          <a:xfrm>
            <a:off x="4555224" y="3627205"/>
            <a:ext cx="3062776" cy="76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r>
              <a:rPr lang="en-US" sz="1400" dirty="0" err="1">
                <a:solidFill>
                  <a:schemeClr val="accent4">
                    <a:lumMod val="50000"/>
                  </a:schemeClr>
                </a:solidFill>
              </a:rPr>
              <a:t>Batam</a:t>
            </a:r>
            <a:r>
              <a:rPr lang="en-US" sz="1400" dirty="0">
                <a:solidFill>
                  <a:schemeClr val="accent4">
                    <a:lumMod val="50000"/>
                  </a:schemeClr>
                </a:solidFill>
              </a:rPr>
              <a:t> – Hybrid 17 </a:t>
            </a:r>
            <a:r>
              <a:rPr lang="en-US" sz="1400" dirty="0" err="1">
                <a:solidFill>
                  <a:schemeClr val="accent4">
                    <a:lumMod val="50000"/>
                  </a:schemeClr>
                </a:solidFill>
              </a:rPr>
              <a:t>kWp</a:t>
            </a:r>
            <a:r>
              <a:rPr lang="en-US" sz="1400" dirty="0">
                <a:solidFill>
                  <a:schemeClr val="accent4">
                    <a:lumMod val="50000"/>
                  </a:schemeClr>
                </a:solidFill>
              </a:rPr>
              <a:t>, SMA System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22CEC54-8956-BE6D-95EC-EB424B23F67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377" y="1520189"/>
            <a:ext cx="3986658" cy="311631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832EA72-0957-CD9F-E089-1E4E3802142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5224" y="1520189"/>
            <a:ext cx="2822575" cy="22631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035342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18"/>
          <p:cNvSpPr txBox="1">
            <a:spLocks noGrp="1"/>
          </p:cNvSpPr>
          <p:nvPr>
            <p:ph type="body" idx="1"/>
          </p:nvPr>
        </p:nvSpPr>
        <p:spPr>
          <a:xfrm>
            <a:off x="335513" y="1541466"/>
            <a:ext cx="2843325" cy="272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400" dirty="0"/>
              <a:t>Go Surya </a:t>
            </a:r>
            <a:r>
              <a:rPr lang="en-US" sz="1400" dirty="0" err="1"/>
              <a:t>Energi</a:t>
            </a:r>
            <a:r>
              <a:rPr lang="en-US" sz="1400" dirty="0"/>
              <a:t> </a:t>
            </a:r>
            <a:r>
              <a:rPr lang="en-US" sz="1400" dirty="0" err="1"/>
              <a:t>adalah</a:t>
            </a:r>
            <a:r>
              <a:rPr lang="en-US" sz="1400" dirty="0"/>
              <a:t> </a:t>
            </a:r>
            <a:r>
              <a:rPr lang="en-US" sz="1400" dirty="0" err="1"/>
              <a:t>perusahaan</a:t>
            </a:r>
            <a:r>
              <a:rPr lang="en-US" sz="1400" dirty="0"/>
              <a:t> yang </a:t>
            </a:r>
            <a:r>
              <a:rPr lang="en-US" sz="1400" dirty="0" err="1"/>
              <a:t>bergerak</a:t>
            </a:r>
            <a:r>
              <a:rPr lang="en-US" sz="1400" dirty="0"/>
              <a:t> di </a:t>
            </a:r>
            <a:r>
              <a:rPr lang="en-US" sz="1400" dirty="0" err="1"/>
              <a:t>bidang</a:t>
            </a:r>
            <a:r>
              <a:rPr lang="en-US" sz="1400" dirty="0"/>
              <a:t> </a:t>
            </a:r>
            <a:r>
              <a:rPr lang="en-US" sz="1400" dirty="0" err="1"/>
              <a:t>energi</a:t>
            </a:r>
            <a:r>
              <a:rPr lang="en-US" sz="1400" dirty="0"/>
              <a:t> </a:t>
            </a:r>
            <a:r>
              <a:rPr lang="en-US" sz="1400" dirty="0" err="1"/>
              <a:t>baru</a:t>
            </a:r>
            <a:r>
              <a:rPr lang="en-US" sz="1400" dirty="0"/>
              <a:t> </a:t>
            </a:r>
            <a:r>
              <a:rPr lang="en-US" sz="1400" dirty="0" err="1"/>
              <a:t>terbarukan</a:t>
            </a:r>
            <a:r>
              <a:rPr lang="en-US" sz="1400" dirty="0"/>
              <a:t>. </a:t>
            </a:r>
            <a:r>
              <a:rPr lang="en-US" sz="1400" dirty="0" err="1"/>
              <a:t>Berdiri</a:t>
            </a:r>
            <a:r>
              <a:rPr lang="en-US" sz="1400" dirty="0"/>
              <a:t> </a:t>
            </a:r>
            <a:r>
              <a:rPr lang="en-US" sz="1400" dirty="0" err="1"/>
              <a:t>sejak</a:t>
            </a:r>
            <a:r>
              <a:rPr lang="en-US" sz="1400" dirty="0"/>
              <a:t> </a:t>
            </a:r>
            <a:r>
              <a:rPr lang="en-US" sz="1400" dirty="0" err="1"/>
              <a:t>tahun</a:t>
            </a:r>
            <a:r>
              <a:rPr lang="en-US" sz="1400" dirty="0"/>
              <a:t> 2020 </a:t>
            </a:r>
            <a:r>
              <a:rPr lang="en-US" sz="1400" dirty="0" err="1"/>
              <a:t>berdasarkan</a:t>
            </a:r>
            <a:r>
              <a:rPr lang="en-US" sz="1400" dirty="0"/>
              <a:t> </a:t>
            </a:r>
            <a:r>
              <a:rPr lang="en-US" sz="1400" dirty="0" err="1"/>
              <a:t>Akta</a:t>
            </a:r>
            <a:r>
              <a:rPr lang="en-US" sz="1400" dirty="0"/>
              <a:t> No. 18 </a:t>
            </a:r>
            <a:r>
              <a:rPr lang="en-US" sz="1400" dirty="0" err="1"/>
              <a:t>Tanggal</a:t>
            </a:r>
            <a:r>
              <a:rPr lang="en-US" sz="1400" dirty="0"/>
              <a:t> 06 </a:t>
            </a:r>
            <a:r>
              <a:rPr lang="en-US" sz="1400" dirty="0" err="1"/>
              <a:t>Januari</a:t>
            </a:r>
            <a:r>
              <a:rPr lang="en-US" sz="1400" dirty="0"/>
              <a:t> 2020 </a:t>
            </a:r>
            <a:r>
              <a:rPr lang="en-US" sz="1400" dirty="0" err="1"/>
              <a:t>dibuat</a:t>
            </a:r>
            <a:r>
              <a:rPr lang="en-US" sz="1400" dirty="0"/>
              <a:t> </a:t>
            </a:r>
            <a:r>
              <a:rPr lang="en-US" sz="1400" dirty="0" err="1"/>
              <a:t>dihadapan</a:t>
            </a:r>
            <a:r>
              <a:rPr lang="en-US" sz="1400" dirty="0"/>
              <a:t> </a:t>
            </a:r>
            <a:r>
              <a:rPr lang="en-US" sz="1400" dirty="0" err="1"/>
              <a:t>Notaris</a:t>
            </a:r>
            <a:r>
              <a:rPr lang="en-US" sz="1400" dirty="0"/>
              <a:t> Deni. S. S.H.,</a:t>
            </a:r>
            <a:r>
              <a:rPr lang="en-US" sz="1400" dirty="0" err="1"/>
              <a:t>M.Kn</a:t>
            </a:r>
            <a:r>
              <a:rPr lang="en-US" sz="1400" dirty="0"/>
              <a:t>. di Bandung. CV. Go Surya </a:t>
            </a:r>
            <a:r>
              <a:rPr lang="en-US" sz="1400" dirty="0" err="1"/>
              <a:t>Energi</a:t>
            </a:r>
            <a:r>
              <a:rPr lang="en-US" sz="1400" dirty="0"/>
              <a:t> </a:t>
            </a:r>
            <a:r>
              <a:rPr lang="en-US" sz="1400" dirty="0" err="1"/>
              <a:t>beralamat</a:t>
            </a:r>
            <a:r>
              <a:rPr lang="en-US" sz="1400" dirty="0"/>
              <a:t> di Jalan Soekarno Hatta, </a:t>
            </a:r>
            <a:r>
              <a:rPr lang="en-US" sz="1400" dirty="0" err="1"/>
              <a:t>Graha</a:t>
            </a:r>
            <a:r>
              <a:rPr lang="en-US" sz="1400" dirty="0"/>
              <a:t> </a:t>
            </a:r>
            <a:r>
              <a:rPr lang="en-US" sz="1400" dirty="0" err="1"/>
              <a:t>Panyileukan</a:t>
            </a:r>
            <a:r>
              <a:rPr lang="en-US" sz="1400" dirty="0"/>
              <a:t> Asri No. 26, Bandung</a:t>
            </a:r>
            <a:endParaRPr sz="1400" dirty="0"/>
          </a:p>
        </p:txBody>
      </p:sp>
      <p:sp>
        <p:nvSpPr>
          <p:cNvPr id="268" name="Google Shape;268;p18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258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HISTORY</a:t>
            </a:r>
            <a:endParaRPr dirty="0"/>
          </a:p>
        </p:txBody>
      </p:sp>
      <p:sp>
        <p:nvSpPr>
          <p:cNvPr id="269" name="Google Shape;269;p18"/>
          <p:cNvSpPr txBox="1">
            <a:spLocks noGrp="1"/>
          </p:cNvSpPr>
          <p:nvPr>
            <p:ph type="body" idx="2"/>
          </p:nvPr>
        </p:nvSpPr>
        <p:spPr>
          <a:xfrm>
            <a:off x="3334578" y="1541466"/>
            <a:ext cx="2824484" cy="272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>
              <a:buNone/>
            </a:pPr>
            <a:r>
              <a:rPr lang="en-US" sz="1400" dirty="0"/>
              <a:t>Go Surya </a:t>
            </a:r>
            <a:r>
              <a:rPr lang="en-US" sz="1400" dirty="0" err="1"/>
              <a:t>Energi</a:t>
            </a:r>
            <a:r>
              <a:rPr lang="en-US" sz="1400" dirty="0"/>
              <a:t> is a company engaged in new and renewable energy. Established since 2020 based on Deed No. 18 November 6th, 2020 made before Notary Deni. S. S.H.,</a:t>
            </a:r>
            <a:r>
              <a:rPr lang="en-US" sz="1400" dirty="0" err="1"/>
              <a:t>M.Kn</a:t>
            </a:r>
            <a:r>
              <a:rPr lang="en-US" sz="1400" dirty="0"/>
              <a:t> in Bandung. CV. Go Surya </a:t>
            </a:r>
            <a:r>
              <a:rPr lang="en-US" sz="1400" dirty="0" err="1"/>
              <a:t>Energu</a:t>
            </a:r>
            <a:r>
              <a:rPr lang="en-US" sz="1400" dirty="0"/>
              <a:t> is located at Jalan Soekarno Hatta, </a:t>
            </a:r>
            <a:r>
              <a:rPr lang="en-US" sz="1400" dirty="0" err="1"/>
              <a:t>Graha</a:t>
            </a:r>
            <a:r>
              <a:rPr lang="en-US" sz="1400" dirty="0"/>
              <a:t> </a:t>
            </a:r>
            <a:r>
              <a:rPr lang="en-US" sz="1400" dirty="0" err="1"/>
              <a:t>Panyileukan</a:t>
            </a:r>
            <a:r>
              <a:rPr lang="en-US" sz="1400" dirty="0"/>
              <a:t> Asri No. 26, Bandung</a:t>
            </a:r>
            <a:endParaRPr sz="1400" dirty="0"/>
          </a:p>
        </p:txBody>
      </p:sp>
      <p:sp>
        <p:nvSpPr>
          <p:cNvPr id="270" name="Google Shape;270;p18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  <p:grpSp>
        <p:nvGrpSpPr>
          <p:cNvPr id="271" name="Google Shape;271;p18"/>
          <p:cNvGrpSpPr/>
          <p:nvPr/>
        </p:nvGrpSpPr>
        <p:grpSpPr>
          <a:xfrm>
            <a:off x="312466" y="587260"/>
            <a:ext cx="309022" cy="376837"/>
            <a:chOff x="596350" y="929175"/>
            <a:chExt cx="407950" cy="497475"/>
          </a:xfrm>
        </p:grpSpPr>
        <p:sp>
          <p:nvSpPr>
            <p:cNvPr id="272" name="Google Shape;272;p18"/>
            <p:cNvSpPr/>
            <p:nvPr/>
          </p:nvSpPr>
          <p:spPr>
            <a:xfrm>
              <a:off x="596350" y="953550"/>
              <a:ext cx="387250" cy="473100"/>
            </a:xfrm>
            <a:custGeom>
              <a:avLst/>
              <a:gdLst/>
              <a:ahLst/>
              <a:cxnLst/>
              <a:rect l="l" t="t" r="r" b="b"/>
              <a:pathLst>
                <a:path w="15490" h="18924" fill="none" extrusionOk="0">
                  <a:moveTo>
                    <a:pt x="15490" y="17828"/>
                  </a:moveTo>
                  <a:lnTo>
                    <a:pt x="15490" y="17828"/>
                  </a:lnTo>
                  <a:lnTo>
                    <a:pt x="15466" y="17998"/>
                  </a:lnTo>
                  <a:lnTo>
                    <a:pt x="15417" y="18169"/>
                  </a:lnTo>
                  <a:lnTo>
                    <a:pt x="15319" y="18364"/>
                  </a:lnTo>
                  <a:lnTo>
                    <a:pt x="15198" y="18534"/>
                  </a:lnTo>
                  <a:lnTo>
                    <a:pt x="15052" y="18680"/>
                  </a:lnTo>
                  <a:lnTo>
                    <a:pt x="14881" y="18802"/>
                  </a:lnTo>
                  <a:lnTo>
                    <a:pt x="14735" y="18900"/>
                  </a:lnTo>
                  <a:lnTo>
                    <a:pt x="14564" y="18924"/>
                  </a:lnTo>
                  <a:lnTo>
                    <a:pt x="1023" y="18924"/>
                  </a:lnTo>
                  <a:lnTo>
                    <a:pt x="1023" y="18924"/>
                  </a:lnTo>
                  <a:lnTo>
                    <a:pt x="853" y="18900"/>
                  </a:lnTo>
                  <a:lnTo>
                    <a:pt x="682" y="18802"/>
                  </a:lnTo>
                  <a:lnTo>
                    <a:pt x="512" y="18680"/>
                  </a:lnTo>
                  <a:lnTo>
                    <a:pt x="341" y="18534"/>
                  </a:lnTo>
                  <a:lnTo>
                    <a:pt x="219" y="18364"/>
                  </a:lnTo>
                  <a:lnTo>
                    <a:pt x="98" y="18169"/>
                  </a:lnTo>
                  <a:lnTo>
                    <a:pt x="25" y="17998"/>
                  </a:lnTo>
                  <a:lnTo>
                    <a:pt x="0" y="17828"/>
                  </a:lnTo>
                  <a:lnTo>
                    <a:pt x="0" y="877"/>
                  </a:lnTo>
                  <a:lnTo>
                    <a:pt x="0" y="877"/>
                  </a:lnTo>
                  <a:lnTo>
                    <a:pt x="25" y="706"/>
                  </a:lnTo>
                  <a:lnTo>
                    <a:pt x="98" y="560"/>
                  </a:lnTo>
                  <a:lnTo>
                    <a:pt x="195" y="414"/>
                  </a:lnTo>
                  <a:lnTo>
                    <a:pt x="341" y="268"/>
                  </a:lnTo>
                  <a:lnTo>
                    <a:pt x="487" y="171"/>
                  </a:lnTo>
                  <a:lnTo>
                    <a:pt x="658" y="73"/>
                  </a:lnTo>
                  <a:lnTo>
                    <a:pt x="828" y="24"/>
                  </a:lnTo>
                  <a:lnTo>
                    <a:pt x="974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18"/>
            <p:cNvSpPr/>
            <p:nvPr/>
          </p:nvSpPr>
          <p:spPr>
            <a:xfrm>
              <a:off x="626775" y="929175"/>
              <a:ext cx="377525" cy="462775"/>
            </a:xfrm>
            <a:custGeom>
              <a:avLst/>
              <a:gdLst/>
              <a:ahLst/>
              <a:cxnLst/>
              <a:rect l="l" t="t" r="r" b="b"/>
              <a:pathLst>
                <a:path w="15101" h="18511" fill="none" extrusionOk="0">
                  <a:moveTo>
                    <a:pt x="15101" y="3362"/>
                  </a:moveTo>
                  <a:lnTo>
                    <a:pt x="15101" y="17731"/>
                  </a:lnTo>
                  <a:lnTo>
                    <a:pt x="15101" y="17731"/>
                  </a:lnTo>
                  <a:lnTo>
                    <a:pt x="15077" y="17877"/>
                  </a:lnTo>
                  <a:lnTo>
                    <a:pt x="15028" y="18024"/>
                  </a:lnTo>
                  <a:lnTo>
                    <a:pt x="14979" y="18145"/>
                  </a:lnTo>
                  <a:lnTo>
                    <a:pt x="14882" y="18267"/>
                  </a:lnTo>
                  <a:lnTo>
                    <a:pt x="14760" y="18365"/>
                  </a:lnTo>
                  <a:lnTo>
                    <a:pt x="14614" y="18438"/>
                  </a:lnTo>
                  <a:lnTo>
                    <a:pt x="14468" y="18486"/>
                  </a:lnTo>
                  <a:lnTo>
                    <a:pt x="14322" y="18511"/>
                  </a:lnTo>
                  <a:lnTo>
                    <a:pt x="780" y="18511"/>
                  </a:lnTo>
                  <a:lnTo>
                    <a:pt x="780" y="18511"/>
                  </a:lnTo>
                  <a:lnTo>
                    <a:pt x="634" y="18486"/>
                  </a:lnTo>
                  <a:lnTo>
                    <a:pt x="488" y="18438"/>
                  </a:lnTo>
                  <a:lnTo>
                    <a:pt x="342" y="18365"/>
                  </a:lnTo>
                  <a:lnTo>
                    <a:pt x="220" y="18267"/>
                  </a:lnTo>
                  <a:lnTo>
                    <a:pt x="123" y="18145"/>
                  </a:lnTo>
                  <a:lnTo>
                    <a:pt x="74" y="18024"/>
                  </a:lnTo>
                  <a:lnTo>
                    <a:pt x="25" y="17877"/>
                  </a:lnTo>
                  <a:lnTo>
                    <a:pt x="1" y="17731"/>
                  </a:lnTo>
                  <a:lnTo>
                    <a:pt x="1" y="780"/>
                  </a:lnTo>
                  <a:lnTo>
                    <a:pt x="1" y="780"/>
                  </a:lnTo>
                  <a:lnTo>
                    <a:pt x="25" y="610"/>
                  </a:lnTo>
                  <a:lnTo>
                    <a:pt x="74" y="464"/>
                  </a:lnTo>
                  <a:lnTo>
                    <a:pt x="123" y="342"/>
                  </a:lnTo>
                  <a:lnTo>
                    <a:pt x="220" y="220"/>
                  </a:lnTo>
                  <a:lnTo>
                    <a:pt x="342" y="123"/>
                  </a:lnTo>
                  <a:lnTo>
                    <a:pt x="488" y="50"/>
                  </a:lnTo>
                  <a:lnTo>
                    <a:pt x="634" y="1"/>
                  </a:lnTo>
                  <a:lnTo>
                    <a:pt x="780" y="1"/>
                  </a:lnTo>
                  <a:lnTo>
                    <a:pt x="1174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18"/>
            <p:cNvSpPr/>
            <p:nvPr/>
          </p:nvSpPr>
          <p:spPr>
            <a:xfrm>
              <a:off x="688900" y="1256150"/>
              <a:ext cx="133975" cy="25"/>
            </a:xfrm>
            <a:custGeom>
              <a:avLst/>
              <a:gdLst/>
              <a:ahLst/>
              <a:cxnLst/>
              <a:rect l="l" t="t" r="r" b="b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18"/>
            <p:cNvSpPr/>
            <p:nvPr/>
          </p:nvSpPr>
          <p:spPr>
            <a:xfrm>
              <a:off x="688900" y="1201350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18"/>
            <p:cNvSpPr/>
            <p:nvPr/>
          </p:nvSpPr>
          <p:spPr>
            <a:xfrm>
              <a:off x="688900" y="1145950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18"/>
            <p:cNvSpPr/>
            <p:nvPr/>
          </p:nvSpPr>
          <p:spPr>
            <a:xfrm>
              <a:off x="688900" y="1090525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18"/>
            <p:cNvSpPr/>
            <p:nvPr/>
          </p:nvSpPr>
          <p:spPr>
            <a:xfrm>
              <a:off x="920250" y="929175"/>
              <a:ext cx="84050" cy="84050"/>
            </a:xfrm>
            <a:custGeom>
              <a:avLst/>
              <a:gdLst/>
              <a:ahLst/>
              <a:cxnLst/>
              <a:rect l="l" t="t" r="r" b="b"/>
              <a:pathLst>
                <a:path w="3362" h="3362" fill="none" extrusionOk="0">
                  <a:moveTo>
                    <a:pt x="1" y="2582"/>
                  </a:moveTo>
                  <a:lnTo>
                    <a:pt x="1" y="1"/>
                  </a:lnTo>
                  <a:lnTo>
                    <a:pt x="3362" y="3362"/>
                  </a:lnTo>
                  <a:lnTo>
                    <a:pt x="780" y="3362"/>
                  </a:lnTo>
                  <a:lnTo>
                    <a:pt x="780" y="3362"/>
                  </a:lnTo>
                  <a:lnTo>
                    <a:pt x="610" y="3337"/>
                  </a:lnTo>
                  <a:lnTo>
                    <a:pt x="464" y="3289"/>
                  </a:lnTo>
                  <a:lnTo>
                    <a:pt x="342" y="3216"/>
                  </a:lnTo>
                  <a:lnTo>
                    <a:pt x="220" y="3118"/>
                  </a:lnTo>
                  <a:lnTo>
                    <a:pt x="123" y="3021"/>
                  </a:lnTo>
                  <a:lnTo>
                    <a:pt x="50" y="2875"/>
                  </a:lnTo>
                  <a:lnTo>
                    <a:pt x="1" y="2729"/>
                  </a:lnTo>
                  <a:lnTo>
                    <a:pt x="1" y="2582"/>
                  </a:lnTo>
                  <a:lnTo>
                    <a:pt x="1" y="2582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9758" y="1969874"/>
            <a:ext cx="1751786" cy="1728325"/>
          </a:xfrm>
          <a:prstGeom prst="rect">
            <a:avLst/>
          </a:prstGeom>
        </p:spPr>
      </p:pic>
      <p:sp>
        <p:nvSpPr>
          <p:cNvPr id="15" name="Google Shape;268;p18"/>
          <p:cNvSpPr txBox="1">
            <a:spLocks/>
          </p:cNvSpPr>
          <p:nvPr/>
        </p:nvSpPr>
        <p:spPr>
          <a:xfrm>
            <a:off x="7564659" y="1541466"/>
            <a:ext cx="1116885" cy="6085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r>
              <a:rPr lang="en-US" sz="1200" i="1" dirty="0">
                <a:solidFill>
                  <a:schemeClr val="accent4">
                    <a:lumMod val="50000"/>
                  </a:schemeClr>
                </a:solidFill>
              </a:rPr>
              <a:t>Our Location :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6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492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OUR </a:t>
            </a:r>
            <a:r>
              <a:rPr lang="en" dirty="0"/>
              <a:t>PORTOFOLIO </a:t>
            </a:r>
            <a:endParaRPr dirty="0"/>
          </a:p>
        </p:txBody>
      </p:sp>
      <p:sp>
        <p:nvSpPr>
          <p:cNvPr id="238" name="Google Shape;238;p16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20</a:t>
            </a:fld>
            <a:endParaRPr/>
          </a:p>
        </p:txBody>
      </p:sp>
      <p:grpSp>
        <p:nvGrpSpPr>
          <p:cNvPr id="239" name="Google Shape;239;p16"/>
          <p:cNvGrpSpPr/>
          <p:nvPr/>
        </p:nvGrpSpPr>
        <p:grpSpPr>
          <a:xfrm>
            <a:off x="282216" y="590918"/>
            <a:ext cx="369505" cy="369505"/>
            <a:chOff x="2594050" y="1631825"/>
            <a:chExt cx="439625" cy="439625"/>
          </a:xfrm>
        </p:grpSpPr>
        <p:sp>
          <p:nvSpPr>
            <p:cNvPr id="240" name="Google Shape;240;p16"/>
            <p:cNvSpPr/>
            <p:nvPr/>
          </p:nvSpPr>
          <p:spPr>
            <a:xfrm>
              <a:off x="2594050" y="1883300"/>
              <a:ext cx="188175" cy="188150"/>
            </a:xfrm>
            <a:custGeom>
              <a:avLst/>
              <a:gdLst/>
              <a:ahLst/>
              <a:cxnLst/>
              <a:rect l="l" t="t" r="r" b="b"/>
              <a:pathLst>
                <a:path w="7527" h="7526" fill="none" extrusionOk="0">
                  <a:moveTo>
                    <a:pt x="5992" y="0"/>
                  </a:moveTo>
                  <a:lnTo>
                    <a:pt x="537" y="6430"/>
                  </a:lnTo>
                  <a:lnTo>
                    <a:pt x="1" y="7526"/>
                  </a:lnTo>
                  <a:lnTo>
                    <a:pt x="1097" y="6990"/>
                  </a:lnTo>
                  <a:lnTo>
                    <a:pt x="7526" y="1534"/>
                  </a:lnTo>
                  <a:lnTo>
                    <a:pt x="5992" y="0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16"/>
            <p:cNvSpPr/>
            <p:nvPr/>
          </p:nvSpPr>
          <p:spPr>
            <a:xfrm>
              <a:off x="2857700" y="1631825"/>
              <a:ext cx="175975" cy="176000"/>
            </a:xfrm>
            <a:custGeom>
              <a:avLst/>
              <a:gdLst/>
              <a:ahLst/>
              <a:cxnLst/>
              <a:rect l="l" t="t" r="r" b="b"/>
              <a:pathLst>
                <a:path w="7039" h="7040" fill="none" extrusionOk="0">
                  <a:moveTo>
                    <a:pt x="268" y="2704"/>
                  </a:moveTo>
                  <a:lnTo>
                    <a:pt x="4336" y="6771"/>
                  </a:lnTo>
                  <a:lnTo>
                    <a:pt x="4336" y="6771"/>
                  </a:lnTo>
                  <a:lnTo>
                    <a:pt x="4336" y="6771"/>
                  </a:lnTo>
                  <a:lnTo>
                    <a:pt x="4652" y="6917"/>
                  </a:lnTo>
                  <a:lnTo>
                    <a:pt x="4993" y="7015"/>
                  </a:lnTo>
                  <a:lnTo>
                    <a:pt x="5310" y="7039"/>
                  </a:lnTo>
                  <a:lnTo>
                    <a:pt x="5651" y="7039"/>
                  </a:lnTo>
                  <a:lnTo>
                    <a:pt x="5992" y="6966"/>
                  </a:lnTo>
                  <a:lnTo>
                    <a:pt x="6308" y="6844"/>
                  </a:lnTo>
                  <a:lnTo>
                    <a:pt x="6454" y="6747"/>
                  </a:lnTo>
                  <a:lnTo>
                    <a:pt x="6601" y="6674"/>
                  </a:lnTo>
                  <a:lnTo>
                    <a:pt x="6747" y="6552"/>
                  </a:lnTo>
                  <a:lnTo>
                    <a:pt x="6893" y="6430"/>
                  </a:lnTo>
                  <a:lnTo>
                    <a:pt x="6893" y="6430"/>
                  </a:lnTo>
                  <a:lnTo>
                    <a:pt x="6942" y="6357"/>
                  </a:lnTo>
                  <a:lnTo>
                    <a:pt x="7015" y="6260"/>
                  </a:lnTo>
                  <a:lnTo>
                    <a:pt x="7039" y="6138"/>
                  </a:lnTo>
                  <a:lnTo>
                    <a:pt x="7039" y="6041"/>
                  </a:lnTo>
                  <a:lnTo>
                    <a:pt x="7039" y="6041"/>
                  </a:lnTo>
                  <a:lnTo>
                    <a:pt x="7039" y="5943"/>
                  </a:lnTo>
                  <a:lnTo>
                    <a:pt x="7015" y="5846"/>
                  </a:lnTo>
                  <a:lnTo>
                    <a:pt x="6942" y="5748"/>
                  </a:lnTo>
                  <a:lnTo>
                    <a:pt x="6893" y="5651"/>
                  </a:lnTo>
                  <a:lnTo>
                    <a:pt x="1389" y="147"/>
                  </a:lnTo>
                  <a:lnTo>
                    <a:pt x="1389" y="147"/>
                  </a:lnTo>
                  <a:lnTo>
                    <a:pt x="1291" y="98"/>
                  </a:lnTo>
                  <a:lnTo>
                    <a:pt x="1194" y="25"/>
                  </a:lnTo>
                  <a:lnTo>
                    <a:pt x="1096" y="0"/>
                  </a:lnTo>
                  <a:lnTo>
                    <a:pt x="999" y="0"/>
                  </a:lnTo>
                  <a:lnTo>
                    <a:pt x="999" y="0"/>
                  </a:lnTo>
                  <a:lnTo>
                    <a:pt x="902" y="0"/>
                  </a:lnTo>
                  <a:lnTo>
                    <a:pt x="780" y="25"/>
                  </a:lnTo>
                  <a:lnTo>
                    <a:pt x="682" y="98"/>
                  </a:lnTo>
                  <a:lnTo>
                    <a:pt x="609" y="147"/>
                  </a:lnTo>
                  <a:lnTo>
                    <a:pt x="609" y="147"/>
                  </a:lnTo>
                  <a:lnTo>
                    <a:pt x="487" y="293"/>
                  </a:lnTo>
                  <a:lnTo>
                    <a:pt x="366" y="439"/>
                  </a:lnTo>
                  <a:lnTo>
                    <a:pt x="293" y="585"/>
                  </a:lnTo>
                  <a:lnTo>
                    <a:pt x="195" y="731"/>
                  </a:lnTo>
                  <a:lnTo>
                    <a:pt x="73" y="1048"/>
                  </a:lnTo>
                  <a:lnTo>
                    <a:pt x="0" y="1389"/>
                  </a:lnTo>
                  <a:lnTo>
                    <a:pt x="0" y="1730"/>
                  </a:lnTo>
                  <a:lnTo>
                    <a:pt x="25" y="2046"/>
                  </a:lnTo>
                  <a:lnTo>
                    <a:pt x="122" y="2387"/>
                  </a:lnTo>
                  <a:lnTo>
                    <a:pt x="268" y="2704"/>
                  </a:lnTo>
                  <a:lnTo>
                    <a:pt x="268" y="2704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16"/>
            <p:cNvSpPr/>
            <p:nvPr/>
          </p:nvSpPr>
          <p:spPr>
            <a:xfrm>
              <a:off x="2662850" y="1699400"/>
              <a:ext cx="303250" cy="303250"/>
            </a:xfrm>
            <a:custGeom>
              <a:avLst/>
              <a:gdLst/>
              <a:ahLst/>
              <a:cxnLst/>
              <a:rect l="l" t="t" r="r" b="b"/>
              <a:pathLst>
                <a:path w="12130" h="12130" fill="none" extrusionOk="0">
                  <a:moveTo>
                    <a:pt x="8038" y="1"/>
                  </a:moveTo>
                  <a:lnTo>
                    <a:pt x="4872" y="3191"/>
                  </a:lnTo>
                  <a:lnTo>
                    <a:pt x="4872" y="3191"/>
                  </a:lnTo>
                  <a:lnTo>
                    <a:pt x="4628" y="3094"/>
                  </a:lnTo>
                  <a:lnTo>
                    <a:pt x="4385" y="2997"/>
                  </a:lnTo>
                  <a:lnTo>
                    <a:pt x="4092" y="2899"/>
                  </a:lnTo>
                  <a:lnTo>
                    <a:pt x="3800" y="2850"/>
                  </a:lnTo>
                  <a:lnTo>
                    <a:pt x="3484" y="2777"/>
                  </a:lnTo>
                  <a:lnTo>
                    <a:pt x="3167" y="2729"/>
                  </a:lnTo>
                  <a:lnTo>
                    <a:pt x="2850" y="2704"/>
                  </a:lnTo>
                  <a:lnTo>
                    <a:pt x="2534" y="2704"/>
                  </a:lnTo>
                  <a:lnTo>
                    <a:pt x="2534" y="2704"/>
                  </a:lnTo>
                  <a:lnTo>
                    <a:pt x="2241" y="2704"/>
                  </a:lnTo>
                  <a:lnTo>
                    <a:pt x="1949" y="2729"/>
                  </a:lnTo>
                  <a:lnTo>
                    <a:pt x="1633" y="2777"/>
                  </a:lnTo>
                  <a:lnTo>
                    <a:pt x="1316" y="2850"/>
                  </a:lnTo>
                  <a:lnTo>
                    <a:pt x="999" y="2972"/>
                  </a:lnTo>
                  <a:lnTo>
                    <a:pt x="707" y="3094"/>
                  </a:lnTo>
                  <a:lnTo>
                    <a:pt x="415" y="3289"/>
                  </a:lnTo>
                  <a:lnTo>
                    <a:pt x="147" y="3508"/>
                  </a:lnTo>
                  <a:lnTo>
                    <a:pt x="147" y="3508"/>
                  </a:lnTo>
                  <a:lnTo>
                    <a:pt x="74" y="3581"/>
                  </a:lnTo>
                  <a:lnTo>
                    <a:pt x="25" y="3678"/>
                  </a:lnTo>
                  <a:lnTo>
                    <a:pt x="1" y="3776"/>
                  </a:lnTo>
                  <a:lnTo>
                    <a:pt x="1" y="3898"/>
                  </a:lnTo>
                  <a:lnTo>
                    <a:pt x="1" y="3898"/>
                  </a:lnTo>
                  <a:lnTo>
                    <a:pt x="1" y="3995"/>
                  </a:lnTo>
                  <a:lnTo>
                    <a:pt x="25" y="4093"/>
                  </a:lnTo>
                  <a:lnTo>
                    <a:pt x="74" y="4190"/>
                  </a:lnTo>
                  <a:lnTo>
                    <a:pt x="147" y="4287"/>
                  </a:lnTo>
                  <a:lnTo>
                    <a:pt x="7843" y="11984"/>
                  </a:lnTo>
                  <a:lnTo>
                    <a:pt x="7843" y="11984"/>
                  </a:lnTo>
                  <a:lnTo>
                    <a:pt x="7941" y="12057"/>
                  </a:lnTo>
                  <a:lnTo>
                    <a:pt x="8038" y="12105"/>
                  </a:lnTo>
                  <a:lnTo>
                    <a:pt x="8135" y="12130"/>
                  </a:lnTo>
                  <a:lnTo>
                    <a:pt x="8233" y="12130"/>
                  </a:lnTo>
                  <a:lnTo>
                    <a:pt x="8233" y="12130"/>
                  </a:lnTo>
                  <a:lnTo>
                    <a:pt x="8355" y="12130"/>
                  </a:lnTo>
                  <a:lnTo>
                    <a:pt x="8452" y="12105"/>
                  </a:lnTo>
                  <a:lnTo>
                    <a:pt x="8549" y="12057"/>
                  </a:lnTo>
                  <a:lnTo>
                    <a:pt x="8622" y="11984"/>
                  </a:lnTo>
                  <a:lnTo>
                    <a:pt x="8622" y="11984"/>
                  </a:lnTo>
                  <a:lnTo>
                    <a:pt x="8842" y="11716"/>
                  </a:lnTo>
                  <a:lnTo>
                    <a:pt x="9036" y="11423"/>
                  </a:lnTo>
                  <a:lnTo>
                    <a:pt x="9158" y="11131"/>
                  </a:lnTo>
                  <a:lnTo>
                    <a:pt x="9280" y="10814"/>
                  </a:lnTo>
                  <a:lnTo>
                    <a:pt x="9353" y="10498"/>
                  </a:lnTo>
                  <a:lnTo>
                    <a:pt x="9402" y="10181"/>
                  </a:lnTo>
                  <a:lnTo>
                    <a:pt x="9426" y="9889"/>
                  </a:lnTo>
                  <a:lnTo>
                    <a:pt x="9426" y="9597"/>
                  </a:lnTo>
                  <a:lnTo>
                    <a:pt x="9426" y="9597"/>
                  </a:lnTo>
                  <a:lnTo>
                    <a:pt x="9426" y="9280"/>
                  </a:lnTo>
                  <a:lnTo>
                    <a:pt x="9402" y="8964"/>
                  </a:lnTo>
                  <a:lnTo>
                    <a:pt x="9353" y="8647"/>
                  </a:lnTo>
                  <a:lnTo>
                    <a:pt x="9280" y="8330"/>
                  </a:lnTo>
                  <a:lnTo>
                    <a:pt x="9231" y="8038"/>
                  </a:lnTo>
                  <a:lnTo>
                    <a:pt x="9134" y="7746"/>
                  </a:lnTo>
                  <a:lnTo>
                    <a:pt x="9036" y="7502"/>
                  </a:lnTo>
                  <a:lnTo>
                    <a:pt x="8939" y="7259"/>
                  </a:lnTo>
                  <a:lnTo>
                    <a:pt x="12130" y="409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16"/>
            <p:cNvSpPr/>
            <p:nvPr/>
          </p:nvSpPr>
          <p:spPr>
            <a:xfrm>
              <a:off x="2801675" y="1740825"/>
              <a:ext cx="49950" cy="49950"/>
            </a:xfrm>
            <a:custGeom>
              <a:avLst/>
              <a:gdLst/>
              <a:ahLst/>
              <a:cxnLst/>
              <a:rect l="l" t="t" r="r" b="b"/>
              <a:pathLst>
                <a:path w="1998" h="1998" fill="none" extrusionOk="0">
                  <a:moveTo>
                    <a:pt x="1" y="1997"/>
                  </a:moveTo>
                  <a:lnTo>
                    <a:pt x="199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" name="Google Shape;236;p16"/>
          <p:cNvSpPr txBox="1">
            <a:spLocks/>
          </p:cNvSpPr>
          <p:nvPr/>
        </p:nvSpPr>
        <p:spPr>
          <a:xfrm>
            <a:off x="477716" y="3870300"/>
            <a:ext cx="3480487" cy="76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r>
              <a:rPr lang="en-US" sz="1400" dirty="0">
                <a:solidFill>
                  <a:schemeClr val="accent4">
                    <a:lumMod val="50000"/>
                  </a:schemeClr>
                </a:solidFill>
              </a:rPr>
              <a:t>Solar Power for BTS – Papua, </a:t>
            </a:r>
            <a:r>
              <a:rPr lang="en-US" sz="1400" dirty="0" err="1">
                <a:solidFill>
                  <a:schemeClr val="accent4">
                    <a:lumMod val="50000"/>
                  </a:schemeClr>
                </a:solidFill>
              </a:rPr>
              <a:t>Insas</a:t>
            </a:r>
            <a:endParaRPr lang="en-US" sz="14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4" name="Google Shape;236;p16"/>
          <p:cNvSpPr txBox="1">
            <a:spLocks/>
          </p:cNvSpPr>
          <p:nvPr/>
        </p:nvSpPr>
        <p:spPr>
          <a:xfrm>
            <a:off x="4372834" y="3952826"/>
            <a:ext cx="3480487" cy="651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r>
              <a:rPr lang="en-US" sz="1400" dirty="0">
                <a:solidFill>
                  <a:schemeClr val="accent4">
                    <a:lumMod val="50000"/>
                  </a:schemeClr>
                </a:solidFill>
              </a:rPr>
              <a:t>Solar Power for BTS – Papua, </a:t>
            </a:r>
            <a:r>
              <a:rPr lang="en-US" sz="1400" dirty="0" err="1">
                <a:solidFill>
                  <a:schemeClr val="accent4">
                    <a:lumMod val="50000"/>
                  </a:schemeClr>
                </a:solidFill>
              </a:rPr>
              <a:t>Afes</a:t>
            </a:r>
            <a:endParaRPr lang="en-US" sz="1400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9A2C4B8-1056-8EC0-9F69-0F4C771770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708" y="1406067"/>
            <a:ext cx="3609753" cy="270731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75B3260-D55D-A05D-472C-30DDD053F7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1259" y="1395841"/>
            <a:ext cx="3763913" cy="2717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9925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6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492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OUR </a:t>
            </a:r>
            <a:r>
              <a:rPr lang="en" dirty="0"/>
              <a:t>PORTOFOLIO </a:t>
            </a:r>
            <a:endParaRPr dirty="0"/>
          </a:p>
        </p:txBody>
      </p:sp>
      <p:sp>
        <p:nvSpPr>
          <p:cNvPr id="238" name="Google Shape;238;p16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21</a:t>
            </a:fld>
            <a:endParaRPr/>
          </a:p>
        </p:txBody>
      </p:sp>
      <p:grpSp>
        <p:nvGrpSpPr>
          <p:cNvPr id="239" name="Google Shape;239;p16"/>
          <p:cNvGrpSpPr/>
          <p:nvPr/>
        </p:nvGrpSpPr>
        <p:grpSpPr>
          <a:xfrm>
            <a:off x="282216" y="590918"/>
            <a:ext cx="369505" cy="369505"/>
            <a:chOff x="2594050" y="1631825"/>
            <a:chExt cx="439625" cy="439625"/>
          </a:xfrm>
        </p:grpSpPr>
        <p:sp>
          <p:nvSpPr>
            <p:cNvPr id="240" name="Google Shape;240;p16"/>
            <p:cNvSpPr/>
            <p:nvPr/>
          </p:nvSpPr>
          <p:spPr>
            <a:xfrm>
              <a:off x="2594050" y="1883300"/>
              <a:ext cx="188175" cy="188150"/>
            </a:xfrm>
            <a:custGeom>
              <a:avLst/>
              <a:gdLst/>
              <a:ahLst/>
              <a:cxnLst/>
              <a:rect l="l" t="t" r="r" b="b"/>
              <a:pathLst>
                <a:path w="7527" h="7526" fill="none" extrusionOk="0">
                  <a:moveTo>
                    <a:pt x="5992" y="0"/>
                  </a:moveTo>
                  <a:lnTo>
                    <a:pt x="537" y="6430"/>
                  </a:lnTo>
                  <a:lnTo>
                    <a:pt x="1" y="7526"/>
                  </a:lnTo>
                  <a:lnTo>
                    <a:pt x="1097" y="6990"/>
                  </a:lnTo>
                  <a:lnTo>
                    <a:pt x="7526" y="1534"/>
                  </a:lnTo>
                  <a:lnTo>
                    <a:pt x="5992" y="0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16"/>
            <p:cNvSpPr/>
            <p:nvPr/>
          </p:nvSpPr>
          <p:spPr>
            <a:xfrm>
              <a:off x="2857700" y="1631825"/>
              <a:ext cx="175975" cy="176000"/>
            </a:xfrm>
            <a:custGeom>
              <a:avLst/>
              <a:gdLst/>
              <a:ahLst/>
              <a:cxnLst/>
              <a:rect l="l" t="t" r="r" b="b"/>
              <a:pathLst>
                <a:path w="7039" h="7040" fill="none" extrusionOk="0">
                  <a:moveTo>
                    <a:pt x="268" y="2704"/>
                  </a:moveTo>
                  <a:lnTo>
                    <a:pt x="4336" y="6771"/>
                  </a:lnTo>
                  <a:lnTo>
                    <a:pt x="4336" y="6771"/>
                  </a:lnTo>
                  <a:lnTo>
                    <a:pt x="4336" y="6771"/>
                  </a:lnTo>
                  <a:lnTo>
                    <a:pt x="4652" y="6917"/>
                  </a:lnTo>
                  <a:lnTo>
                    <a:pt x="4993" y="7015"/>
                  </a:lnTo>
                  <a:lnTo>
                    <a:pt x="5310" y="7039"/>
                  </a:lnTo>
                  <a:lnTo>
                    <a:pt x="5651" y="7039"/>
                  </a:lnTo>
                  <a:lnTo>
                    <a:pt x="5992" y="6966"/>
                  </a:lnTo>
                  <a:lnTo>
                    <a:pt x="6308" y="6844"/>
                  </a:lnTo>
                  <a:lnTo>
                    <a:pt x="6454" y="6747"/>
                  </a:lnTo>
                  <a:lnTo>
                    <a:pt x="6601" y="6674"/>
                  </a:lnTo>
                  <a:lnTo>
                    <a:pt x="6747" y="6552"/>
                  </a:lnTo>
                  <a:lnTo>
                    <a:pt x="6893" y="6430"/>
                  </a:lnTo>
                  <a:lnTo>
                    <a:pt x="6893" y="6430"/>
                  </a:lnTo>
                  <a:lnTo>
                    <a:pt x="6942" y="6357"/>
                  </a:lnTo>
                  <a:lnTo>
                    <a:pt x="7015" y="6260"/>
                  </a:lnTo>
                  <a:lnTo>
                    <a:pt x="7039" y="6138"/>
                  </a:lnTo>
                  <a:lnTo>
                    <a:pt x="7039" y="6041"/>
                  </a:lnTo>
                  <a:lnTo>
                    <a:pt x="7039" y="6041"/>
                  </a:lnTo>
                  <a:lnTo>
                    <a:pt x="7039" y="5943"/>
                  </a:lnTo>
                  <a:lnTo>
                    <a:pt x="7015" y="5846"/>
                  </a:lnTo>
                  <a:lnTo>
                    <a:pt x="6942" y="5748"/>
                  </a:lnTo>
                  <a:lnTo>
                    <a:pt x="6893" y="5651"/>
                  </a:lnTo>
                  <a:lnTo>
                    <a:pt x="1389" y="147"/>
                  </a:lnTo>
                  <a:lnTo>
                    <a:pt x="1389" y="147"/>
                  </a:lnTo>
                  <a:lnTo>
                    <a:pt x="1291" y="98"/>
                  </a:lnTo>
                  <a:lnTo>
                    <a:pt x="1194" y="25"/>
                  </a:lnTo>
                  <a:lnTo>
                    <a:pt x="1096" y="0"/>
                  </a:lnTo>
                  <a:lnTo>
                    <a:pt x="999" y="0"/>
                  </a:lnTo>
                  <a:lnTo>
                    <a:pt x="999" y="0"/>
                  </a:lnTo>
                  <a:lnTo>
                    <a:pt x="902" y="0"/>
                  </a:lnTo>
                  <a:lnTo>
                    <a:pt x="780" y="25"/>
                  </a:lnTo>
                  <a:lnTo>
                    <a:pt x="682" y="98"/>
                  </a:lnTo>
                  <a:lnTo>
                    <a:pt x="609" y="147"/>
                  </a:lnTo>
                  <a:lnTo>
                    <a:pt x="609" y="147"/>
                  </a:lnTo>
                  <a:lnTo>
                    <a:pt x="487" y="293"/>
                  </a:lnTo>
                  <a:lnTo>
                    <a:pt x="366" y="439"/>
                  </a:lnTo>
                  <a:lnTo>
                    <a:pt x="293" y="585"/>
                  </a:lnTo>
                  <a:lnTo>
                    <a:pt x="195" y="731"/>
                  </a:lnTo>
                  <a:lnTo>
                    <a:pt x="73" y="1048"/>
                  </a:lnTo>
                  <a:lnTo>
                    <a:pt x="0" y="1389"/>
                  </a:lnTo>
                  <a:lnTo>
                    <a:pt x="0" y="1730"/>
                  </a:lnTo>
                  <a:lnTo>
                    <a:pt x="25" y="2046"/>
                  </a:lnTo>
                  <a:lnTo>
                    <a:pt x="122" y="2387"/>
                  </a:lnTo>
                  <a:lnTo>
                    <a:pt x="268" y="2704"/>
                  </a:lnTo>
                  <a:lnTo>
                    <a:pt x="268" y="2704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16"/>
            <p:cNvSpPr/>
            <p:nvPr/>
          </p:nvSpPr>
          <p:spPr>
            <a:xfrm>
              <a:off x="2662850" y="1699400"/>
              <a:ext cx="303250" cy="303250"/>
            </a:xfrm>
            <a:custGeom>
              <a:avLst/>
              <a:gdLst/>
              <a:ahLst/>
              <a:cxnLst/>
              <a:rect l="l" t="t" r="r" b="b"/>
              <a:pathLst>
                <a:path w="12130" h="12130" fill="none" extrusionOk="0">
                  <a:moveTo>
                    <a:pt x="8038" y="1"/>
                  </a:moveTo>
                  <a:lnTo>
                    <a:pt x="4872" y="3191"/>
                  </a:lnTo>
                  <a:lnTo>
                    <a:pt x="4872" y="3191"/>
                  </a:lnTo>
                  <a:lnTo>
                    <a:pt x="4628" y="3094"/>
                  </a:lnTo>
                  <a:lnTo>
                    <a:pt x="4385" y="2997"/>
                  </a:lnTo>
                  <a:lnTo>
                    <a:pt x="4092" y="2899"/>
                  </a:lnTo>
                  <a:lnTo>
                    <a:pt x="3800" y="2850"/>
                  </a:lnTo>
                  <a:lnTo>
                    <a:pt x="3484" y="2777"/>
                  </a:lnTo>
                  <a:lnTo>
                    <a:pt x="3167" y="2729"/>
                  </a:lnTo>
                  <a:lnTo>
                    <a:pt x="2850" y="2704"/>
                  </a:lnTo>
                  <a:lnTo>
                    <a:pt x="2534" y="2704"/>
                  </a:lnTo>
                  <a:lnTo>
                    <a:pt x="2534" y="2704"/>
                  </a:lnTo>
                  <a:lnTo>
                    <a:pt x="2241" y="2704"/>
                  </a:lnTo>
                  <a:lnTo>
                    <a:pt x="1949" y="2729"/>
                  </a:lnTo>
                  <a:lnTo>
                    <a:pt x="1633" y="2777"/>
                  </a:lnTo>
                  <a:lnTo>
                    <a:pt x="1316" y="2850"/>
                  </a:lnTo>
                  <a:lnTo>
                    <a:pt x="999" y="2972"/>
                  </a:lnTo>
                  <a:lnTo>
                    <a:pt x="707" y="3094"/>
                  </a:lnTo>
                  <a:lnTo>
                    <a:pt x="415" y="3289"/>
                  </a:lnTo>
                  <a:lnTo>
                    <a:pt x="147" y="3508"/>
                  </a:lnTo>
                  <a:lnTo>
                    <a:pt x="147" y="3508"/>
                  </a:lnTo>
                  <a:lnTo>
                    <a:pt x="74" y="3581"/>
                  </a:lnTo>
                  <a:lnTo>
                    <a:pt x="25" y="3678"/>
                  </a:lnTo>
                  <a:lnTo>
                    <a:pt x="1" y="3776"/>
                  </a:lnTo>
                  <a:lnTo>
                    <a:pt x="1" y="3898"/>
                  </a:lnTo>
                  <a:lnTo>
                    <a:pt x="1" y="3898"/>
                  </a:lnTo>
                  <a:lnTo>
                    <a:pt x="1" y="3995"/>
                  </a:lnTo>
                  <a:lnTo>
                    <a:pt x="25" y="4093"/>
                  </a:lnTo>
                  <a:lnTo>
                    <a:pt x="74" y="4190"/>
                  </a:lnTo>
                  <a:lnTo>
                    <a:pt x="147" y="4287"/>
                  </a:lnTo>
                  <a:lnTo>
                    <a:pt x="7843" y="11984"/>
                  </a:lnTo>
                  <a:lnTo>
                    <a:pt x="7843" y="11984"/>
                  </a:lnTo>
                  <a:lnTo>
                    <a:pt x="7941" y="12057"/>
                  </a:lnTo>
                  <a:lnTo>
                    <a:pt x="8038" y="12105"/>
                  </a:lnTo>
                  <a:lnTo>
                    <a:pt x="8135" y="12130"/>
                  </a:lnTo>
                  <a:lnTo>
                    <a:pt x="8233" y="12130"/>
                  </a:lnTo>
                  <a:lnTo>
                    <a:pt x="8233" y="12130"/>
                  </a:lnTo>
                  <a:lnTo>
                    <a:pt x="8355" y="12130"/>
                  </a:lnTo>
                  <a:lnTo>
                    <a:pt x="8452" y="12105"/>
                  </a:lnTo>
                  <a:lnTo>
                    <a:pt x="8549" y="12057"/>
                  </a:lnTo>
                  <a:lnTo>
                    <a:pt x="8622" y="11984"/>
                  </a:lnTo>
                  <a:lnTo>
                    <a:pt x="8622" y="11984"/>
                  </a:lnTo>
                  <a:lnTo>
                    <a:pt x="8842" y="11716"/>
                  </a:lnTo>
                  <a:lnTo>
                    <a:pt x="9036" y="11423"/>
                  </a:lnTo>
                  <a:lnTo>
                    <a:pt x="9158" y="11131"/>
                  </a:lnTo>
                  <a:lnTo>
                    <a:pt x="9280" y="10814"/>
                  </a:lnTo>
                  <a:lnTo>
                    <a:pt x="9353" y="10498"/>
                  </a:lnTo>
                  <a:lnTo>
                    <a:pt x="9402" y="10181"/>
                  </a:lnTo>
                  <a:lnTo>
                    <a:pt x="9426" y="9889"/>
                  </a:lnTo>
                  <a:lnTo>
                    <a:pt x="9426" y="9597"/>
                  </a:lnTo>
                  <a:lnTo>
                    <a:pt x="9426" y="9597"/>
                  </a:lnTo>
                  <a:lnTo>
                    <a:pt x="9426" y="9280"/>
                  </a:lnTo>
                  <a:lnTo>
                    <a:pt x="9402" y="8964"/>
                  </a:lnTo>
                  <a:lnTo>
                    <a:pt x="9353" y="8647"/>
                  </a:lnTo>
                  <a:lnTo>
                    <a:pt x="9280" y="8330"/>
                  </a:lnTo>
                  <a:lnTo>
                    <a:pt x="9231" y="8038"/>
                  </a:lnTo>
                  <a:lnTo>
                    <a:pt x="9134" y="7746"/>
                  </a:lnTo>
                  <a:lnTo>
                    <a:pt x="9036" y="7502"/>
                  </a:lnTo>
                  <a:lnTo>
                    <a:pt x="8939" y="7259"/>
                  </a:lnTo>
                  <a:lnTo>
                    <a:pt x="12130" y="409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16"/>
            <p:cNvSpPr/>
            <p:nvPr/>
          </p:nvSpPr>
          <p:spPr>
            <a:xfrm>
              <a:off x="2801675" y="1740825"/>
              <a:ext cx="49950" cy="49950"/>
            </a:xfrm>
            <a:custGeom>
              <a:avLst/>
              <a:gdLst/>
              <a:ahLst/>
              <a:cxnLst/>
              <a:rect l="l" t="t" r="r" b="b"/>
              <a:pathLst>
                <a:path w="1998" h="1998" fill="none" extrusionOk="0">
                  <a:moveTo>
                    <a:pt x="1" y="1997"/>
                  </a:moveTo>
                  <a:lnTo>
                    <a:pt x="199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" name="Google Shape;236;p16"/>
          <p:cNvSpPr txBox="1">
            <a:spLocks/>
          </p:cNvSpPr>
          <p:nvPr/>
        </p:nvSpPr>
        <p:spPr>
          <a:xfrm>
            <a:off x="467483" y="3984725"/>
            <a:ext cx="3480487" cy="76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r>
              <a:rPr lang="en-US" sz="1400" dirty="0">
                <a:solidFill>
                  <a:schemeClr val="accent4">
                    <a:lumMod val="50000"/>
                  </a:schemeClr>
                </a:solidFill>
              </a:rPr>
              <a:t>Solar Power for BTS – Papua, </a:t>
            </a:r>
            <a:r>
              <a:rPr lang="en-US" sz="1400" dirty="0" err="1">
                <a:solidFill>
                  <a:schemeClr val="accent4">
                    <a:lumMod val="50000"/>
                  </a:schemeClr>
                </a:solidFill>
              </a:rPr>
              <a:t>Johafah</a:t>
            </a:r>
            <a:endParaRPr lang="en-US" sz="14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4" name="Google Shape;236;p16"/>
          <p:cNvSpPr txBox="1">
            <a:spLocks/>
          </p:cNvSpPr>
          <p:nvPr/>
        </p:nvSpPr>
        <p:spPr>
          <a:xfrm>
            <a:off x="4372834" y="4101981"/>
            <a:ext cx="3480487" cy="651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r>
              <a:rPr lang="en-US" sz="1400" dirty="0">
                <a:solidFill>
                  <a:schemeClr val="accent4">
                    <a:lumMod val="50000"/>
                  </a:schemeClr>
                </a:solidFill>
              </a:rPr>
              <a:t>Solar Power for BTS – Papua, </a:t>
            </a:r>
            <a:r>
              <a:rPr lang="en-US" sz="1400" dirty="0" err="1">
                <a:solidFill>
                  <a:schemeClr val="accent4">
                    <a:lumMod val="50000"/>
                  </a:schemeClr>
                </a:solidFill>
              </a:rPr>
              <a:t>Faitsimar</a:t>
            </a:r>
            <a:endParaRPr lang="en-US" sz="1400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602149-0251-936D-F54F-058C2310EC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738" y="1395841"/>
            <a:ext cx="3763913" cy="282293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D9BAFF0-8ACB-5657-A404-7601903F85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2834" y="1372237"/>
            <a:ext cx="3899296" cy="2846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1590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6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492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OUR </a:t>
            </a:r>
            <a:r>
              <a:rPr lang="en" dirty="0"/>
              <a:t>PORTOFOLIO </a:t>
            </a:r>
            <a:endParaRPr dirty="0"/>
          </a:p>
        </p:txBody>
      </p:sp>
      <p:sp>
        <p:nvSpPr>
          <p:cNvPr id="238" name="Google Shape;238;p16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22</a:t>
            </a:fld>
            <a:endParaRPr/>
          </a:p>
        </p:txBody>
      </p:sp>
      <p:grpSp>
        <p:nvGrpSpPr>
          <p:cNvPr id="239" name="Google Shape;239;p16"/>
          <p:cNvGrpSpPr/>
          <p:nvPr/>
        </p:nvGrpSpPr>
        <p:grpSpPr>
          <a:xfrm>
            <a:off x="282216" y="590918"/>
            <a:ext cx="369505" cy="369505"/>
            <a:chOff x="2594050" y="1631825"/>
            <a:chExt cx="439625" cy="439625"/>
          </a:xfrm>
        </p:grpSpPr>
        <p:sp>
          <p:nvSpPr>
            <p:cNvPr id="240" name="Google Shape;240;p16"/>
            <p:cNvSpPr/>
            <p:nvPr/>
          </p:nvSpPr>
          <p:spPr>
            <a:xfrm>
              <a:off x="2594050" y="1883300"/>
              <a:ext cx="188175" cy="188150"/>
            </a:xfrm>
            <a:custGeom>
              <a:avLst/>
              <a:gdLst/>
              <a:ahLst/>
              <a:cxnLst/>
              <a:rect l="l" t="t" r="r" b="b"/>
              <a:pathLst>
                <a:path w="7527" h="7526" fill="none" extrusionOk="0">
                  <a:moveTo>
                    <a:pt x="5992" y="0"/>
                  </a:moveTo>
                  <a:lnTo>
                    <a:pt x="537" y="6430"/>
                  </a:lnTo>
                  <a:lnTo>
                    <a:pt x="1" y="7526"/>
                  </a:lnTo>
                  <a:lnTo>
                    <a:pt x="1097" y="6990"/>
                  </a:lnTo>
                  <a:lnTo>
                    <a:pt x="7526" y="1534"/>
                  </a:lnTo>
                  <a:lnTo>
                    <a:pt x="5992" y="0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16"/>
            <p:cNvSpPr/>
            <p:nvPr/>
          </p:nvSpPr>
          <p:spPr>
            <a:xfrm>
              <a:off x="2857700" y="1631825"/>
              <a:ext cx="175975" cy="176000"/>
            </a:xfrm>
            <a:custGeom>
              <a:avLst/>
              <a:gdLst/>
              <a:ahLst/>
              <a:cxnLst/>
              <a:rect l="l" t="t" r="r" b="b"/>
              <a:pathLst>
                <a:path w="7039" h="7040" fill="none" extrusionOk="0">
                  <a:moveTo>
                    <a:pt x="268" y="2704"/>
                  </a:moveTo>
                  <a:lnTo>
                    <a:pt x="4336" y="6771"/>
                  </a:lnTo>
                  <a:lnTo>
                    <a:pt x="4336" y="6771"/>
                  </a:lnTo>
                  <a:lnTo>
                    <a:pt x="4336" y="6771"/>
                  </a:lnTo>
                  <a:lnTo>
                    <a:pt x="4652" y="6917"/>
                  </a:lnTo>
                  <a:lnTo>
                    <a:pt x="4993" y="7015"/>
                  </a:lnTo>
                  <a:lnTo>
                    <a:pt x="5310" y="7039"/>
                  </a:lnTo>
                  <a:lnTo>
                    <a:pt x="5651" y="7039"/>
                  </a:lnTo>
                  <a:lnTo>
                    <a:pt x="5992" y="6966"/>
                  </a:lnTo>
                  <a:lnTo>
                    <a:pt x="6308" y="6844"/>
                  </a:lnTo>
                  <a:lnTo>
                    <a:pt x="6454" y="6747"/>
                  </a:lnTo>
                  <a:lnTo>
                    <a:pt x="6601" y="6674"/>
                  </a:lnTo>
                  <a:lnTo>
                    <a:pt x="6747" y="6552"/>
                  </a:lnTo>
                  <a:lnTo>
                    <a:pt x="6893" y="6430"/>
                  </a:lnTo>
                  <a:lnTo>
                    <a:pt x="6893" y="6430"/>
                  </a:lnTo>
                  <a:lnTo>
                    <a:pt x="6942" y="6357"/>
                  </a:lnTo>
                  <a:lnTo>
                    <a:pt x="7015" y="6260"/>
                  </a:lnTo>
                  <a:lnTo>
                    <a:pt x="7039" y="6138"/>
                  </a:lnTo>
                  <a:lnTo>
                    <a:pt x="7039" y="6041"/>
                  </a:lnTo>
                  <a:lnTo>
                    <a:pt x="7039" y="6041"/>
                  </a:lnTo>
                  <a:lnTo>
                    <a:pt x="7039" y="5943"/>
                  </a:lnTo>
                  <a:lnTo>
                    <a:pt x="7015" y="5846"/>
                  </a:lnTo>
                  <a:lnTo>
                    <a:pt x="6942" y="5748"/>
                  </a:lnTo>
                  <a:lnTo>
                    <a:pt x="6893" y="5651"/>
                  </a:lnTo>
                  <a:lnTo>
                    <a:pt x="1389" y="147"/>
                  </a:lnTo>
                  <a:lnTo>
                    <a:pt x="1389" y="147"/>
                  </a:lnTo>
                  <a:lnTo>
                    <a:pt x="1291" y="98"/>
                  </a:lnTo>
                  <a:lnTo>
                    <a:pt x="1194" y="25"/>
                  </a:lnTo>
                  <a:lnTo>
                    <a:pt x="1096" y="0"/>
                  </a:lnTo>
                  <a:lnTo>
                    <a:pt x="999" y="0"/>
                  </a:lnTo>
                  <a:lnTo>
                    <a:pt x="999" y="0"/>
                  </a:lnTo>
                  <a:lnTo>
                    <a:pt x="902" y="0"/>
                  </a:lnTo>
                  <a:lnTo>
                    <a:pt x="780" y="25"/>
                  </a:lnTo>
                  <a:lnTo>
                    <a:pt x="682" y="98"/>
                  </a:lnTo>
                  <a:lnTo>
                    <a:pt x="609" y="147"/>
                  </a:lnTo>
                  <a:lnTo>
                    <a:pt x="609" y="147"/>
                  </a:lnTo>
                  <a:lnTo>
                    <a:pt x="487" y="293"/>
                  </a:lnTo>
                  <a:lnTo>
                    <a:pt x="366" y="439"/>
                  </a:lnTo>
                  <a:lnTo>
                    <a:pt x="293" y="585"/>
                  </a:lnTo>
                  <a:lnTo>
                    <a:pt x="195" y="731"/>
                  </a:lnTo>
                  <a:lnTo>
                    <a:pt x="73" y="1048"/>
                  </a:lnTo>
                  <a:lnTo>
                    <a:pt x="0" y="1389"/>
                  </a:lnTo>
                  <a:lnTo>
                    <a:pt x="0" y="1730"/>
                  </a:lnTo>
                  <a:lnTo>
                    <a:pt x="25" y="2046"/>
                  </a:lnTo>
                  <a:lnTo>
                    <a:pt x="122" y="2387"/>
                  </a:lnTo>
                  <a:lnTo>
                    <a:pt x="268" y="2704"/>
                  </a:lnTo>
                  <a:lnTo>
                    <a:pt x="268" y="2704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16"/>
            <p:cNvSpPr/>
            <p:nvPr/>
          </p:nvSpPr>
          <p:spPr>
            <a:xfrm>
              <a:off x="2662850" y="1699400"/>
              <a:ext cx="303250" cy="303250"/>
            </a:xfrm>
            <a:custGeom>
              <a:avLst/>
              <a:gdLst/>
              <a:ahLst/>
              <a:cxnLst/>
              <a:rect l="l" t="t" r="r" b="b"/>
              <a:pathLst>
                <a:path w="12130" h="12130" fill="none" extrusionOk="0">
                  <a:moveTo>
                    <a:pt x="8038" y="1"/>
                  </a:moveTo>
                  <a:lnTo>
                    <a:pt x="4872" y="3191"/>
                  </a:lnTo>
                  <a:lnTo>
                    <a:pt x="4872" y="3191"/>
                  </a:lnTo>
                  <a:lnTo>
                    <a:pt x="4628" y="3094"/>
                  </a:lnTo>
                  <a:lnTo>
                    <a:pt x="4385" y="2997"/>
                  </a:lnTo>
                  <a:lnTo>
                    <a:pt x="4092" y="2899"/>
                  </a:lnTo>
                  <a:lnTo>
                    <a:pt x="3800" y="2850"/>
                  </a:lnTo>
                  <a:lnTo>
                    <a:pt x="3484" y="2777"/>
                  </a:lnTo>
                  <a:lnTo>
                    <a:pt x="3167" y="2729"/>
                  </a:lnTo>
                  <a:lnTo>
                    <a:pt x="2850" y="2704"/>
                  </a:lnTo>
                  <a:lnTo>
                    <a:pt x="2534" y="2704"/>
                  </a:lnTo>
                  <a:lnTo>
                    <a:pt x="2534" y="2704"/>
                  </a:lnTo>
                  <a:lnTo>
                    <a:pt x="2241" y="2704"/>
                  </a:lnTo>
                  <a:lnTo>
                    <a:pt x="1949" y="2729"/>
                  </a:lnTo>
                  <a:lnTo>
                    <a:pt x="1633" y="2777"/>
                  </a:lnTo>
                  <a:lnTo>
                    <a:pt x="1316" y="2850"/>
                  </a:lnTo>
                  <a:lnTo>
                    <a:pt x="999" y="2972"/>
                  </a:lnTo>
                  <a:lnTo>
                    <a:pt x="707" y="3094"/>
                  </a:lnTo>
                  <a:lnTo>
                    <a:pt x="415" y="3289"/>
                  </a:lnTo>
                  <a:lnTo>
                    <a:pt x="147" y="3508"/>
                  </a:lnTo>
                  <a:lnTo>
                    <a:pt x="147" y="3508"/>
                  </a:lnTo>
                  <a:lnTo>
                    <a:pt x="74" y="3581"/>
                  </a:lnTo>
                  <a:lnTo>
                    <a:pt x="25" y="3678"/>
                  </a:lnTo>
                  <a:lnTo>
                    <a:pt x="1" y="3776"/>
                  </a:lnTo>
                  <a:lnTo>
                    <a:pt x="1" y="3898"/>
                  </a:lnTo>
                  <a:lnTo>
                    <a:pt x="1" y="3898"/>
                  </a:lnTo>
                  <a:lnTo>
                    <a:pt x="1" y="3995"/>
                  </a:lnTo>
                  <a:lnTo>
                    <a:pt x="25" y="4093"/>
                  </a:lnTo>
                  <a:lnTo>
                    <a:pt x="74" y="4190"/>
                  </a:lnTo>
                  <a:lnTo>
                    <a:pt x="147" y="4287"/>
                  </a:lnTo>
                  <a:lnTo>
                    <a:pt x="7843" y="11984"/>
                  </a:lnTo>
                  <a:lnTo>
                    <a:pt x="7843" y="11984"/>
                  </a:lnTo>
                  <a:lnTo>
                    <a:pt x="7941" y="12057"/>
                  </a:lnTo>
                  <a:lnTo>
                    <a:pt x="8038" y="12105"/>
                  </a:lnTo>
                  <a:lnTo>
                    <a:pt x="8135" y="12130"/>
                  </a:lnTo>
                  <a:lnTo>
                    <a:pt x="8233" y="12130"/>
                  </a:lnTo>
                  <a:lnTo>
                    <a:pt x="8233" y="12130"/>
                  </a:lnTo>
                  <a:lnTo>
                    <a:pt x="8355" y="12130"/>
                  </a:lnTo>
                  <a:lnTo>
                    <a:pt x="8452" y="12105"/>
                  </a:lnTo>
                  <a:lnTo>
                    <a:pt x="8549" y="12057"/>
                  </a:lnTo>
                  <a:lnTo>
                    <a:pt x="8622" y="11984"/>
                  </a:lnTo>
                  <a:lnTo>
                    <a:pt x="8622" y="11984"/>
                  </a:lnTo>
                  <a:lnTo>
                    <a:pt x="8842" y="11716"/>
                  </a:lnTo>
                  <a:lnTo>
                    <a:pt x="9036" y="11423"/>
                  </a:lnTo>
                  <a:lnTo>
                    <a:pt x="9158" y="11131"/>
                  </a:lnTo>
                  <a:lnTo>
                    <a:pt x="9280" y="10814"/>
                  </a:lnTo>
                  <a:lnTo>
                    <a:pt x="9353" y="10498"/>
                  </a:lnTo>
                  <a:lnTo>
                    <a:pt x="9402" y="10181"/>
                  </a:lnTo>
                  <a:lnTo>
                    <a:pt x="9426" y="9889"/>
                  </a:lnTo>
                  <a:lnTo>
                    <a:pt x="9426" y="9597"/>
                  </a:lnTo>
                  <a:lnTo>
                    <a:pt x="9426" y="9597"/>
                  </a:lnTo>
                  <a:lnTo>
                    <a:pt x="9426" y="9280"/>
                  </a:lnTo>
                  <a:lnTo>
                    <a:pt x="9402" y="8964"/>
                  </a:lnTo>
                  <a:lnTo>
                    <a:pt x="9353" y="8647"/>
                  </a:lnTo>
                  <a:lnTo>
                    <a:pt x="9280" y="8330"/>
                  </a:lnTo>
                  <a:lnTo>
                    <a:pt x="9231" y="8038"/>
                  </a:lnTo>
                  <a:lnTo>
                    <a:pt x="9134" y="7746"/>
                  </a:lnTo>
                  <a:lnTo>
                    <a:pt x="9036" y="7502"/>
                  </a:lnTo>
                  <a:lnTo>
                    <a:pt x="8939" y="7259"/>
                  </a:lnTo>
                  <a:lnTo>
                    <a:pt x="12130" y="409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16"/>
            <p:cNvSpPr/>
            <p:nvPr/>
          </p:nvSpPr>
          <p:spPr>
            <a:xfrm>
              <a:off x="2801675" y="1740825"/>
              <a:ext cx="49950" cy="49950"/>
            </a:xfrm>
            <a:custGeom>
              <a:avLst/>
              <a:gdLst/>
              <a:ahLst/>
              <a:cxnLst/>
              <a:rect l="l" t="t" r="r" b="b"/>
              <a:pathLst>
                <a:path w="1998" h="1998" fill="none" extrusionOk="0">
                  <a:moveTo>
                    <a:pt x="1" y="1997"/>
                  </a:moveTo>
                  <a:lnTo>
                    <a:pt x="199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" name="Google Shape;236;p16"/>
          <p:cNvSpPr txBox="1">
            <a:spLocks/>
          </p:cNvSpPr>
          <p:nvPr/>
        </p:nvSpPr>
        <p:spPr>
          <a:xfrm>
            <a:off x="282216" y="4424469"/>
            <a:ext cx="5345042" cy="76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r>
              <a:rPr lang="en-US" sz="1800" dirty="0">
                <a:solidFill>
                  <a:schemeClr val="accent4">
                    <a:lumMod val="50000"/>
                  </a:schemeClr>
                </a:solidFill>
              </a:rPr>
              <a:t>BTS Erection and Power – Kalimantan Tengah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0618BF0-37AE-DB61-4852-5CE84B0F51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042" y="1413762"/>
            <a:ext cx="2354115" cy="31388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B7CB0A6-E416-89FE-9260-CC05949FDF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0692" y="1413762"/>
            <a:ext cx="2354115" cy="3138820"/>
          </a:xfrm>
          <a:prstGeom prst="rect">
            <a:avLst/>
          </a:prstGeom>
        </p:spPr>
      </p:pic>
      <p:sp>
        <p:nvSpPr>
          <p:cNvPr id="10" name="Google Shape;236;p16">
            <a:extLst>
              <a:ext uri="{FF2B5EF4-FFF2-40B4-BE49-F238E27FC236}">
                <a16:creationId xmlns:a16="http://schemas.microsoft.com/office/drawing/2014/main" id="{CF5BEB32-F126-B9F2-6BA5-DCC7B166BB3C}"/>
              </a:ext>
            </a:extLst>
          </p:cNvPr>
          <p:cNvSpPr txBox="1">
            <a:spLocks/>
          </p:cNvSpPr>
          <p:nvPr/>
        </p:nvSpPr>
        <p:spPr>
          <a:xfrm>
            <a:off x="7618000" y="1349793"/>
            <a:ext cx="1487400" cy="30446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r>
              <a:rPr lang="en-US" sz="1200" dirty="0">
                <a:solidFill>
                  <a:schemeClr val="accent4">
                    <a:lumMod val="50000"/>
                  </a:schemeClr>
                </a:solidFill>
              </a:rPr>
              <a:t>Lokasi :</a:t>
            </a:r>
          </a:p>
          <a:p>
            <a:r>
              <a:rPr lang="en-US" sz="1200" dirty="0" err="1">
                <a:solidFill>
                  <a:schemeClr val="accent4">
                    <a:lumMod val="50000"/>
                  </a:schemeClr>
                </a:solidFill>
              </a:rPr>
              <a:t>Desa</a:t>
            </a:r>
            <a:r>
              <a:rPr lang="en-US" sz="12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accent4">
                    <a:lumMod val="50000"/>
                  </a:schemeClr>
                </a:solidFill>
              </a:rPr>
              <a:t>Buluh</a:t>
            </a:r>
            <a:r>
              <a:rPr lang="en-US" sz="12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accent4">
                    <a:lumMod val="50000"/>
                  </a:schemeClr>
                </a:solidFill>
              </a:rPr>
              <a:t>Merindu</a:t>
            </a:r>
            <a:endParaRPr lang="en-US" sz="1200" dirty="0">
              <a:solidFill>
                <a:schemeClr val="accent4">
                  <a:lumMod val="50000"/>
                </a:schemeClr>
              </a:solidFill>
            </a:endParaRPr>
          </a:p>
          <a:p>
            <a:r>
              <a:rPr lang="en-US" sz="1200" dirty="0" err="1">
                <a:solidFill>
                  <a:schemeClr val="accent4">
                    <a:lumMod val="50000"/>
                  </a:schemeClr>
                </a:solidFill>
              </a:rPr>
              <a:t>Desa</a:t>
            </a:r>
            <a:r>
              <a:rPr lang="en-US" sz="12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accent4">
                    <a:lumMod val="50000"/>
                  </a:schemeClr>
                </a:solidFill>
              </a:rPr>
              <a:t>Buluk</a:t>
            </a:r>
            <a:r>
              <a:rPr lang="en-US" sz="12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accent4">
                    <a:lumMod val="50000"/>
                  </a:schemeClr>
                </a:solidFill>
              </a:rPr>
              <a:t>Jegara</a:t>
            </a:r>
            <a:endParaRPr lang="en-US" sz="1200" dirty="0">
              <a:solidFill>
                <a:schemeClr val="accent4">
                  <a:lumMod val="50000"/>
                </a:schemeClr>
              </a:solidFill>
            </a:endParaRPr>
          </a:p>
          <a:p>
            <a:r>
              <a:rPr lang="en-US" sz="1200" dirty="0" err="1">
                <a:solidFill>
                  <a:schemeClr val="accent4">
                    <a:lumMod val="50000"/>
                  </a:schemeClr>
                </a:solidFill>
              </a:rPr>
              <a:t>Desa</a:t>
            </a:r>
            <a:r>
              <a:rPr lang="en-US" sz="1200" dirty="0">
                <a:solidFill>
                  <a:schemeClr val="accent4">
                    <a:lumMod val="50000"/>
                  </a:schemeClr>
                </a:solidFill>
              </a:rPr>
              <a:t> Lalang Ingar</a:t>
            </a:r>
          </a:p>
          <a:p>
            <a:r>
              <a:rPr lang="en-US" sz="1200" dirty="0" err="1">
                <a:solidFill>
                  <a:schemeClr val="accent4">
                    <a:lumMod val="50000"/>
                  </a:schemeClr>
                </a:solidFill>
              </a:rPr>
              <a:t>Desa</a:t>
            </a:r>
            <a:r>
              <a:rPr lang="en-US" sz="12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accent4">
                    <a:lumMod val="50000"/>
                  </a:schemeClr>
                </a:solidFill>
              </a:rPr>
              <a:t>Melingkat</a:t>
            </a:r>
            <a:endParaRPr lang="en-US" sz="1200" dirty="0">
              <a:solidFill>
                <a:schemeClr val="accent4">
                  <a:lumMod val="50000"/>
                </a:schemeClr>
              </a:solidFill>
            </a:endParaRPr>
          </a:p>
          <a:p>
            <a:r>
              <a:rPr lang="en-US" sz="1200" dirty="0" err="1">
                <a:solidFill>
                  <a:schemeClr val="accent4">
                    <a:lumMod val="50000"/>
                  </a:schemeClr>
                </a:solidFill>
              </a:rPr>
              <a:t>Desa</a:t>
            </a:r>
            <a:r>
              <a:rPr lang="en-US" sz="12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accent4">
                    <a:lumMod val="50000"/>
                  </a:schemeClr>
                </a:solidFill>
              </a:rPr>
              <a:t>Mengkirai</a:t>
            </a:r>
            <a:endParaRPr lang="en-US" sz="1200" dirty="0">
              <a:solidFill>
                <a:schemeClr val="accent4">
                  <a:lumMod val="50000"/>
                </a:schemeClr>
              </a:solidFill>
            </a:endParaRPr>
          </a:p>
          <a:p>
            <a:r>
              <a:rPr lang="en-US" sz="1200" dirty="0" err="1">
                <a:solidFill>
                  <a:schemeClr val="accent4">
                    <a:lumMod val="50000"/>
                  </a:schemeClr>
                </a:solidFill>
              </a:rPr>
              <a:t>Desa</a:t>
            </a:r>
            <a:r>
              <a:rPr lang="en-US" sz="12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accent4">
                    <a:lumMod val="50000"/>
                  </a:schemeClr>
                </a:solidFill>
              </a:rPr>
              <a:t>Pakak</a:t>
            </a:r>
            <a:endParaRPr lang="en-US" sz="1200" dirty="0">
              <a:solidFill>
                <a:schemeClr val="accent4">
                  <a:lumMod val="50000"/>
                </a:schemeClr>
              </a:solidFill>
            </a:endParaRPr>
          </a:p>
          <a:p>
            <a:r>
              <a:rPr lang="en-US" sz="1200" dirty="0" err="1">
                <a:solidFill>
                  <a:schemeClr val="accent4">
                    <a:lumMod val="50000"/>
                  </a:schemeClr>
                </a:solidFill>
              </a:rPr>
              <a:t>Desa</a:t>
            </a:r>
            <a:r>
              <a:rPr lang="en-US" sz="1200" dirty="0">
                <a:solidFill>
                  <a:schemeClr val="accent4">
                    <a:lumMod val="50000"/>
                  </a:schemeClr>
                </a:solidFill>
              </a:rPr>
              <a:t> Sungai </a:t>
            </a:r>
            <a:r>
              <a:rPr lang="en-US" sz="1200" dirty="0" err="1">
                <a:solidFill>
                  <a:schemeClr val="accent4">
                    <a:lumMod val="50000"/>
                  </a:schemeClr>
                </a:solidFill>
              </a:rPr>
              <a:t>Buaya</a:t>
            </a:r>
            <a:endParaRPr lang="en-US" sz="1200" dirty="0">
              <a:solidFill>
                <a:schemeClr val="accent4">
                  <a:lumMod val="50000"/>
                </a:schemeClr>
              </a:solidFill>
            </a:endParaRPr>
          </a:p>
          <a:p>
            <a:r>
              <a:rPr lang="en-US" sz="1200" dirty="0" err="1">
                <a:solidFill>
                  <a:schemeClr val="accent4">
                    <a:lumMod val="50000"/>
                  </a:schemeClr>
                </a:solidFill>
              </a:rPr>
              <a:t>Desa</a:t>
            </a:r>
            <a:r>
              <a:rPr lang="en-US" sz="1200" dirty="0">
                <a:solidFill>
                  <a:schemeClr val="accent4">
                    <a:lumMod val="50000"/>
                  </a:schemeClr>
                </a:solidFill>
              </a:rPr>
              <a:t> Sungai </a:t>
            </a:r>
            <a:r>
              <a:rPr lang="en-US" sz="1200" dirty="0" err="1">
                <a:solidFill>
                  <a:schemeClr val="accent4">
                    <a:lumMod val="50000"/>
                  </a:schemeClr>
                </a:solidFill>
              </a:rPr>
              <a:t>Sintang</a:t>
            </a:r>
            <a:endParaRPr lang="en-US" sz="1200" dirty="0">
              <a:solidFill>
                <a:schemeClr val="accent4">
                  <a:lumMod val="50000"/>
                </a:schemeClr>
              </a:solidFill>
            </a:endParaRPr>
          </a:p>
          <a:p>
            <a:r>
              <a:rPr lang="en-US" sz="1200" dirty="0" err="1">
                <a:solidFill>
                  <a:schemeClr val="accent4">
                    <a:lumMod val="50000"/>
                  </a:schemeClr>
                </a:solidFill>
              </a:rPr>
              <a:t>Desa</a:t>
            </a:r>
            <a:r>
              <a:rPr lang="en-US" sz="1200" dirty="0">
                <a:solidFill>
                  <a:schemeClr val="accent4">
                    <a:lumMod val="50000"/>
                  </a:schemeClr>
                </a:solidFill>
              </a:rPr>
              <a:t> Tanjung </a:t>
            </a:r>
            <a:r>
              <a:rPr lang="en-US" sz="1200" dirty="0" err="1">
                <a:solidFill>
                  <a:schemeClr val="accent4">
                    <a:lumMod val="50000"/>
                  </a:schemeClr>
                </a:solidFill>
              </a:rPr>
              <a:t>Putar</a:t>
            </a:r>
            <a:endParaRPr lang="en-US" sz="1200" dirty="0">
              <a:solidFill>
                <a:schemeClr val="accent4">
                  <a:lumMod val="50000"/>
                </a:schemeClr>
              </a:solidFill>
            </a:endParaRPr>
          </a:p>
          <a:p>
            <a:r>
              <a:rPr lang="en-US" sz="1200" dirty="0" err="1">
                <a:solidFill>
                  <a:schemeClr val="accent4">
                    <a:lumMod val="50000"/>
                  </a:schemeClr>
                </a:solidFill>
              </a:rPr>
              <a:t>Desa</a:t>
            </a:r>
            <a:r>
              <a:rPr lang="en-US" sz="12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accent4">
                    <a:lumMod val="50000"/>
                  </a:schemeClr>
                </a:solidFill>
              </a:rPr>
              <a:t>Tertung</a:t>
            </a:r>
            <a:r>
              <a:rPr lang="en-US" sz="1200" dirty="0">
                <a:solidFill>
                  <a:schemeClr val="accent4">
                    <a:lumMod val="50000"/>
                  </a:schemeClr>
                </a:solidFill>
              </a:rPr>
              <a:t> Mau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F72F8FB-A146-D3F9-72D4-F14413A1E2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49643" y="1413762"/>
            <a:ext cx="2283521" cy="3138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4670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6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492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OUR </a:t>
            </a:r>
            <a:r>
              <a:rPr lang="en" dirty="0"/>
              <a:t>PORTOFOLIO </a:t>
            </a:r>
            <a:endParaRPr dirty="0"/>
          </a:p>
        </p:txBody>
      </p:sp>
      <p:sp>
        <p:nvSpPr>
          <p:cNvPr id="238" name="Google Shape;238;p16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23</a:t>
            </a:fld>
            <a:endParaRPr/>
          </a:p>
        </p:txBody>
      </p:sp>
      <p:grpSp>
        <p:nvGrpSpPr>
          <p:cNvPr id="239" name="Google Shape;239;p16"/>
          <p:cNvGrpSpPr/>
          <p:nvPr/>
        </p:nvGrpSpPr>
        <p:grpSpPr>
          <a:xfrm>
            <a:off x="282216" y="590918"/>
            <a:ext cx="369505" cy="369505"/>
            <a:chOff x="2594050" y="1631825"/>
            <a:chExt cx="439625" cy="439625"/>
          </a:xfrm>
        </p:grpSpPr>
        <p:sp>
          <p:nvSpPr>
            <p:cNvPr id="240" name="Google Shape;240;p16"/>
            <p:cNvSpPr/>
            <p:nvPr/>
          </p:nvSpPr>
          <p:spPr>
            <a:xfrm>
              <a:off x="2594050" y="1883300"/>
              <a:ext cx="188175" cy="188150"/>
            </a:xfrm>
            <a:custGeom>
              <a:avLst/>
              <a:gdLst/>
              <a:ahLst/>
              <a:cxnLst/>
              <a:rect l="l" t="t" r="r" b="b"/>
              <a:pathLst>
                <a:path w="7527" h="7526" fill="none" extrusionOk="0">
                  <a:moveTo>
                    <a:pt x="5992" y="0"/>
                  </a:moveTo>
                  <a:lnTo>
                    <a:pt x="537" y="6430"/>
                  </a:lnTo>
                  <a:lnTo>
                    <a:pt x="1" y="7526"/>
                  </a:lnTo>
                  <a:lnTo>
                    <a:pt x="1097" y="6990"/>
                  </a:lnTo>
                  <a:lnTo>
                    <a:pt x="7526" y="1534"/>
                  </a:lnTo>
                  <a:lnTo>
                    <a:pt x="5992" y="0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16"/>
            <p:cNvSpPr/>
            <p:nvPr/>
          </p:nvSpPr>
          <p:spPr>
            <a:xfrm>
              <a:off x="2857700" y="1631825"/>
              <a:ext cx="175975" cy="176000"/>
            </a:xfrm>
            <a:custGeom>
              <a:avLst/>
              <a:gdLst/>
              <a:ahLst/>
              <a:cxnLst/>
              <a:rect l="l" t="t" r="r" b="b"/>
              <a:pathLst>
                <a:path w="7039" h="7040" fill="none" extrusionOk="0">
                  <a:moveTo>
                    <a:pt x="268" y="2704"/>
                  </a:moveTo>
                  <a:lnTo>
                    <a:pt x="4336" y="6771"/>
                  </a:lnTo>
                  <a:lnTo>
                    <a:pt x="4336" y="6771"/>
                  </a:lnTo>
                  <a:lnTo>
                    <a:pt x="4336" y="6771"/>
                  </a:lnTo>
                  <a:lnTo>
                    <a:pt x="4652" y="6917"/>
                  </a:lnTo>
                  <a:lnTo>
                    <a:pt x="4993" y="7015"/>
                  </a:lnTo>
                  <a:lnTo>
                    <a:pt x="5310" y="7039"/>
                  </a:lnTo>
                  <a:lnTo>
                    <a:pt x="5651" y="7039"/>
                  </a:lnTo>
                  <a:lnTo>
                    <a:pt x="5992" y="6966"/>
                  </a:lnTo>
                  <a:lnTo>
                    <a:pt x="6308" y="6844"/>
                  </a:lnTo>
                  <a:lnTo>
                    <a:pt x="6454" y="6747"/>
                  </a:lnTo>
                  <a:lnTo>
                    <a:pt x="6601" y="6674"/>
                  </a:lnTo>
                  <a:lnTo>
                    <a:pt x="6747" y="6552"/>
                  </a:lnTo>
                  <a:lnTo>
                    <a:pt x="6893" y="6430"/>
                  </a:lnTo>
                  <a:lnTo>
                    <a:pt x="6893" y="6430"/>
                  </a:lnTo>
                  <a:lnTo>
                    <a:pt x="6942" y="6357"/>
                  </a:lnTo>
                  <a:lnTo>
                    <a:pt x="7015" y="6260"/>
                  </a:lnTo>
                  <a:lnTo>
                    <a:pt x="7039" y="6138"/>
                  </a:lnTo>
                  <a:lnTo>
                    <a:pt x="7039" y="6041"/>
                  </a:lnTo>
                  <a:lnTo>
                    <a:pt x="7039" y="6041"/>
                  </a:lnTo>
                  <a:lnTo>
                    <a:pt x="7039" y="5943"/>
                  </a:lnTo>
                  <a:lnTo>
                    <a:pt x="7015" y="5846"/>
                  </a:lnTo>
                  <a:lnTo>
                    <a:pt x="6942" y="5748"/>
                  </a:lnTo>
                  <a:lnTo>
                    <a:pt x="6893" y="5651"/>
                  </a:lnTo>
                  <a:lnTo>
                    <a:pt x="1389" y="147"/>
                  </a:lnTo>
                  <a:lnTo>
                    <a:pt x="1389" y="147"/>
                  </a:lnTo>
                  <a:lnTo>
                    <a:pt x="1291" y="98"/>
                  </a:lnTo>
                  <a:lnTo>
                    <a:pt x="1194" y="25"/>
                  </a:lnTo>
                  <a:lnTo>
                    <a:pt x="1096" y="0"/>
                  </a:lnTo>
                  <a:lnTo>
                    <a:pt x="999" y="0"/>
                  </a:lnTo>
                  <a:lnTo>
                    <a:pt x="999" y="0"/>
                  </a:lnTo>
                  <a:lnTo>
                    <a:pt x="902" y="0"/>
                  </a:lnTo>
                  <a:lnTo>
                    <a:pt x="780" y="25"/>
                  </a:lnTo>
                  <a:lnTo>
                    <a:pt x="682" y="98"/>
                  </a:lnTo>
                  <a:lnTo>
                    <a:pt x="609" y="147"/>
                  </a:lnTo>
                  <a:lnTo>
                    <a:pt x="609" y="147"/>
                  </a:lnTo>
                  <a:lnTo>
                    <a:pt x="487" y="293"/>
                  </a:lnTo>
                  <a:lnTo>
                    <a:pt x="366" y="439"/>
                  </a:lnTo>
                  <a:lnTo>
                    <a:pt x="293" y="585"/>
                  </a:lnTo>
                  <a:lnTo>
                    <a:pt x="195" y="731"/>
                  </a:lnTo>
                  <a:lnTo>
                    <a:pt x="73" y="1048"/>
                  </a:lnTo>
                  <a:lnTo>
                    <a:pt x="0" y="1389"/>
                  </a:lnTo>
                  <a:lnTo>
                    <a:pt x="0" y="1730"/>
                  </a:lnTo>
                  <a:lnTo>
                    <a:pt x="25" y="2046"/>
                  </a:lnTo>
                  <a:lnTo>
                    <a:pt x="122" y="2387"/>
                  </a:lnTo>
                  <a:lnTo>
                    <a:pt x="268" y="2704"/>
                  </a:lnTo>
                  <a:lnTo>
                    <a:pt x="268" y="2704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16"/>
            <p:cNvSpPr/>
            <p:nvPr/>
          </p:nvSpPr>
          <p:spPr>
            <a:xfrm>
              <a:off x="2662850" y="1699400"/>
              <a:ext cx="303250" cy="303250"/>
            </a:xfrm>
            <a:custGeom>
              <a:avLst/>
              <a:gdLst/>
              <a:ahLst/>
              <a:cxnLst/>
              <a:rect l="l" t="t" r="r" b="b"/>
              <a:pathLst>
                <a:path w="12130" h="12130" fill="none" extrusionOk="0">
                  <a:moveTo>
                    <a:pt x="8038" y="1"/>
                  </a:moveTo>
                  <a:lnTo>
                    <a:pt x="4872" y="3191"/>
                  </a:lnTo>
                  <a:lnTo>
                    <a:pt x="4872" y="3191"/>
                  </a:lnTo>
                  <a:lnTo>
                    <a:pt x="4628" y="3094"/>
                  </a:lnTo>
                  <a:lnTo>
                    <a:pt x="4385" y="2997"/>
                  </a:lnTo>
                  <a:lnTo>
                    <a:pt x="4092" y="2899"/>
                  </a:lnTo>
                  <a:lnTo>
                    <a:pt x="3800" y="2850"/>
                  </a:lnTo>
                  <a:lnTo>
                    <a:pt x="3484" y="2777"/>
                  </a:lnTo>
                  <a:lnTo>
                    <a:pt x="3167" y="2729"/>
                  </a:lnTo>
                  <a:lnTo>
                    <a:pt x="2850" y="2704"/>
                  </a:lnTo>
                  <a:lnTo>
                    <a:pt x="2534" y="2704"/>
                  </a:lnTo>
                  <a:lnTo>
                    <a:pt x="2534" y="2704"/>
                  </a:lnTo>
                  <a:lnTo>
                    <a:pt x="2241" y="2704"/>
                  </a:lnTo>
                  <a:lnTo>
                    <a:pt x="1949" y="2729"/>
                  </a:lnTo>
                  <a:lnTo>
                    <a:pt x="1633" y="2777"/>
                  </a:lnTo>
                  <a:lnTo>
                    <a:pt x="1316" y="2850"/>
                  </a:lnTo>
                  <a:lnTo>
                    <a:pt x="999" y="2972"/>
                  </a:lnTo>
                  <a:lnTo>
                    <a:pt x="707" y="3094"/>
                  </a:lnTo>
                  <a:lnTo>
                    <a:pt x="415" y="3289"/>
                  </a:lnTo>
                  <a:lnTo>
                    <a:pt x="147" y="3508"/>
                  </a:lnTo>
                  <a:lnTo>
                    <a:pt x="147" y="3508"/>
                  </a:lnTo>
                  <a:lnTo>
                    <a:pt x="74" y="3581"/>
                  </a:lnTo>
                  <a:lnTo>
                    <a:pt x="25" y="3678"/>
                  </a:lnTo>
                  <a:lnTo>
                    <a:pt x="1" y="3776"/>
                  </a:lnTo>
                  <a:lnTo>
                    <a:pt x="1" y="3898"/>
                  </a:lnTo>
                  <a:lnTo>
                    <a:pt x="1" y="3898"/>
                  </a:lnTo>
                  <a:lnTo>
                    <a:pt x="1" y="3995"/>
                  </a:lnTo>
                  <a:lnTo>
                    <a:pt x="25" y="4093"/>
                  </a:lnTo>
                  <a:lnTo>
                    <a:pt x="74" y="4190"/>
                  </a:lnTo>
                  <a:lnTo>
                    <a:pt x="147" y="4287"/>
                  </a:lnTo>
                  <a:lnTo>
                    <a:pt x="7843" y="11984"/>
                  </a:lnTo>
                  <a:lnTo>
                    <a:pt x="7843" y="11984"/>
                  </a:lnTo>
                  <a:lnTo>
                    <a:pt x="7941" y="12057"/>
                  </a:lnTo>
                  <a:lnTo>
                    <a:pt x="8038" y="12105"/>
                  </a:lnTo>
                  <a:lnTo>
                    <a:pt x="8135" y="12130"/>
                  </a:lnTo>
                  <a:lnTo>
                    <a:pt x="8233" y="12130"/>
                  </a:lnTo>
                  <a:lnTo>
                    <a:pt x="8233" y="12130"/>
                  </a:lnTo>
                  <a:lnTo>
                    <a:pt x="8355" y="12130"/>
                  </a:lnTo>
                  <a:lnTo>
                    <a:pt x="8452" y="12105"/>
                  </a:lnTo>
                  <a:lnTo>
                    <a:pt x="8549" y="12057"/>
                  </a:lnTo>
                  <a:lnTo>
                    <a:pt x="8622" y="11984"/>
                  </a:lnTo>
                  <a:lnTo>
                    <a:pt x="8622" y="11984"/>
                  </a:lnTo>
                  <a:lnTo>
                    <a:pt x="8842" y="11716"/>
                  </a:lnTo>
                  <a:lnTo>
                    <a:pt x="9036" y="11423"/>
                  </a:lnTo>
                  <a:lnTo>
                    <a:pt x="9158" y="11131"/>
                  </a:lnTo>
                  <a:lnTo>
                    <a:pt x="9280" y="10814"/>
                  </a:lnTo>
                  <a:lnTo>
                    <a:pt x="9353" y="10498"/>
                  </a:lnTo>
                  <a:lnTo>
                    <a:pt x="9402" y="10181"/>
                  </a:lnTo>
                  <a:lnTo>
                    <a:pt x="9426" y="9889"/>
                  </a:lnTo>
                  <a:lnTo>
                    <a:pt x="9426" y="9597"/>
                  </a:lnTo>
                  <a:lnTo>
                    <a:pt x="9426" y="9597"/>
                  </a:lnTo>
                  <a:lnTo>
                    <a:pt x="9426" y="9280"/>
                  </a:lnTo>
                  <a:lnTo>
                    <a:pt x="9402" y="8964"/>
                  </a:lnTo>
                  <a:lnTo>
                    <a:pt x="9353" y="8647"/>
                  </a:lnTo>
                  <a:lnTo>
                    <a:pt x="9280" y="8330"/>
                  </a:lnTo>
                  <a:lnTo>
                    <a:pt x="9231" y="8038"/>
                  </a:lnTo>
                  <a:lnTo>
                    <a:pt x="9134" y="7746"/>
                  </a:lnTo>
                  <a:lnTo>
                    <a:pt x="9036" y="7502"/>
                  </a:lnTo>
                  <a:lnTo>
                    <a:pt x="8939" y="7259"/>
                  </a:lnTo>
                  <a:lnTo>
                    <a:pt x="12130" y="409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16"/>
            <p:cNvSpPr/>
            <p:nvPr/>
          </p:nvSpPr>
          <p:spPr>
            <a:xfrm>
              <a:off x="2801675" y="1740825"/>
              <a:ext cx="49950" cy="49950"/>
            </a:xfrm>
            <a:custGeom>
              <a:avLst/>
              <a:gdLst/>
              <a:ahLst/>
              <a:cxnLst/>
              <a:rect l="l" t="t" r="r" b="b"/>
              <a:pathLst>
                <a:path w="1998" h="1998" fill="none" extrusionOk="0">
                  <a:moveTo>
                    <a:pt x="1" y="1997"/>
                  </a:moveTo>
                  <a:lnTo>
                    <a:pt x="199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" name="Google Shape;236;p16"/>
          <p:cNvSpPr txBox="1">
            <a:spLocks/>
          </p:cNvSpPr>
          <p:nvPr/>
        </p:nvSpPr>
        <p:spPr>
          <a:xfrm>
            <a:off x="312682" y="4112685"/>
            <a:ext cx="5345042" cy="76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r>
              <a:rPr lang="en-US" sz="1800" dirty="0">
                <a:solidFill>
                  <a:schemeClr val="accent4">
                    <a:lumMod val="50000"/>
                  </a:schemeClr>
                </a:solidFill>
              </a:rPr>
              <a:t>BTS Erection and Power – Kalimantan Tengah</a:t>
            </a:r>
          </a:p>
        </p:txBody>
      </p:sp>
      <p:sp>
        <p:nvSpPr>
          <p:cNvPr id="10" name="Google Shape;236;p16">
            <a:extLst>
              <a:ext uri="{FF2B5EF4-FFF2-40B4-BE49-F238E27FC236}">
                <a16:creationId xmlns:a16="http://schemas.microsoft.com/office/drawing/2014/main" id="{CF5BEB32-F126-B9F2-6BA5-DCC7B166BB3C}"/>
              </a:ext>
            </a:extLst>
          </p:cNvPr>
          <p:cNvSpPr txBox="1">
            <a:spLocks/>
          </p:cNvSpPr>
          <p:nvPr/>
        </p:nvSpPr>
        <p:spPr>
          <a:xfrm>
            <a:off x="7618000" y="1349793"/>
            <a:ext cx="1487400" cy="30446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r>
              <a:rPr lang="en-US" sz="1200" dirty="0">
                <a:solidFill>
                  <a:schemeClr val="accent4">
                    <a:lumMod val="50000"/>
                  </a:schemeClr>
                </a:solidFill>
              </a:rPr>
              <a:t>Lokasi :</a:t>
            </a:r>
          </a:p>
          <a:p>
            <a:r>
              <a:rPr lang="en-US" sz="1200" dirty="0" err="1">
                <a:solidFill>
                  <a:schemeClr val="accent4">
                    <a:lumMod val="50000"/>
                  </a:schemeClr>
                </a:solidFill>
              </a:rPr>
              <a:t>Desa</a:t>
            </a:r>
            <a:r>
              <a:rPr lang="en-US" sz="12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accent4">
                    <a:lumMod val="50000"/>
                  </a:schemeClr>
                </a:solidFill>
              </a:rPr>
              <a:t>Buluh</a:t>
            </a:r>
            <a:r>
              <a:rPr lang="en-US" sz="12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accent4">
                    <a:lumMod val="50000"/>
                  </a:schemeClr>
                </a:solidFill>
              </a:rPr>
              <a:t>Merindu</a:t>
            </a:r>
            <a:endParaRPr lang="en-US" sz="1200" dirty="0">
              <a:solidFill>
                <a:schemeClr val="accent4">
                  <a:lumMod val="50000"/>
                </a:schemeClr>
              </a:solidFill>
            </a:endParaRPr>
          </a:p>
          <a:p>
            <a:r>
              <a:rPr lang="en-US" sz="1200" dirty="0" err="1">
                <a:solidFill>
                  <a:schemeClr val="accent4">
                    <a:lumMod val="50000"/>
                  </a:schemeClr>
                </a:solidFill>
              </a:rPr>
              <a:t>Desa</a:t>
            </a:r>
            <a:r>
              <a:rPr lang="en-US" sz="12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accent4">
                    <a:lumMod val="50000"/>
                  </a:schemeClr>
                </a:solidFill>
              </a:rPr>
              <a:t>Buluk</a:t>
            </a:r>
            <a:r>
              <a:rPr lang="en-US" sz="12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accent4">
                    <a:lumMod val="50000"/>
                  </a:schemeClr>
                </a:solidFill>
              </a:rPr>
              <a:t>Jegara</a:t>
            </a:r>
            <a:endParaRPr lang="en-US" sz="1200" dirty="0">
              <a:solidFill>
                <a:schemeClr val="accent4">
                  <a:lumMod val="50000"/>
                </a:schemeClr>
              </a:solidFill>
            </a:endParaRPr>
          </a:p>
          <a:p>
            <a:r>
              <a:rPr lang="en-US" sz="1200" dirty="0" err="1">
                <a:solidFill>
                  <a:schemeClr val="accent4">
                    <a:lumMod val="50000"/>
                  </a:schemeClr>
                </a:solidFill>
              </a:rPr>
              <a:t>Desa</a:t>
            </a:r>
            <a:r>
              <a:rPr lang="en-US" sz="1200" dirty="0">
                <a:solidFill>
                  <a:schemeClr val="accent4">
                    <a:lumMod val="50000"/>
                  </a:schemeClr>
                </a:solidFill>
              </a:rPr>
              <a:t> Lalang Ingar</a:t>
            </a:r>
          </a:p>
          <a:p>
            <a:r>
              <a:rPr lang="en-US" sz="1200" dirty="0" err="1">
                <a:solidFill>
                  <a:schemeClr val="accent4">
                    <a:lumMod val="50000"/>
                  </a:schemeClr>
                </a:solidFill>
              </a:rPr>
              <a:t>Desa</a:t>
            </a:r>
            <a:r>
              <a:rPr lang="en-US" sz="12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accent4">
                    <a:lumMod val="50000"/>
                  </a:schemeClr>
                </a:solidFill>
              </a:rPr>
              <a:t>Melingkat</a:t>
            </a:r>
            <a:endParaRPr lang="en-US" sz="1200" dirty="0">
              <a:solidFill>
                <a:schemeClr val="accent4">
                  <a:lumMod val="50000"/>
                </a:schemeClr>
              </a:solidFill>
            </a:endParaRPr>
          </a:p>
          <a:p>
            <a:r>
              <a:rPr lang="en-US" sz="1200" dirty="0" err="1">
                <a:solidFill>
                  <a:schemeClr val="accent4">
                    <a:lumMod val="50000"/>
                  </a:schemeClr>
                </a:solidFill>
              </a:rPr>
              <a:t>Desa</a:t>
            </a:r>
            <a:r>
              <a:rPr lang="en-US" sz="12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accent4">
                    <a:lumMod val="50000"/>
                  </a:schemeClr>
                </a:solidFill>
              </a:rPr>
              <a:t>Mengkirai</a:t>
            </a:r>
            <a:endParaRPr lang="en-US" sz="1200" dirty="0">
              <a:solidFill>
                <a:schemeClr val="accent4">
                  <a:lumMod val="50000"/>
                </a:schemeClr>
              </a:solidFill>
            </a:endParaRPr>
          </a:p>
          <a:p>
            <a:r>
              <a:rPr lang="en-US" sz="1200" dirty="0" err="1">
                <a:solidFill>
                  <a:schemeClr val="accent4">
                    <a:lumMod val="50000"/>
                  </a:schemeClr>
                </a:solidFill>
              </a:rPr>
              <a:t>Desa</a:t>
            </a:r>
            <a:r>
              <a:rPr lang="en-US" sz="12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accent4">
                    <a:lumMod val="50000"/>
                  </a:schemeClr>
                </a:solidFill>
              </a:rPr>
              <a:t>Pakak</a:t>
            </a:r>
            <a:endParaRPr lang="en-US" sz="1200" dirty="0">
              <a:solidFill>
                <a:schemeClr val="accent4">
                  <a:lumMod val="50000"/>
                </a:schemeClr>
              </a:solidFill>
            </a:endParaRPr>
          </a:p>
          <a:p>
            <a:r>
              <a:rPr lang="en-US" sz="1200" dirty="0" err="1">
                <a:solidFill>
                  <a:schemeClr val="accent4">
                    <a:lumMod val="50000"/>
                  </a:schemeClr>
                </a:solidFill>
              </a:rPr>
              <a:t>Desa</a:t>
            </a:r>
            <a:r>
              <a:rPr lang="en-US" sz="1200" dirty="0">
                <a:solidFill>
                  <a:schemeClr val="accent4">
                    <a:lumMod val="50000"/>
                  </a:schemeClr>
                </a:solidFill>
              </a:rPr>
              <a:t> Sungai </a:t>
            </a:r>
            <a:r>
              <a:rPr lang="en-US" sz="1200" dirty="0" err="1">
                <a:solidFill>
                  <a:schemeClr val="accent4">
                    <a:lumMod val="50000"/>
                  </a:schemeClr>
                </a:solidFill>
              </a:rPr>
              <a:t>Buaya</a:t>
            </a:r>
            <a:endParaRPr lang="en-US" sz="1200" dirty="0">
              <a:solidFill>
                <a:schemeClr val="accent4">
                  <a:lumMod val="50000"/>
                </a:schemeClr>
              </a:solidFill>
            </a:endParaRPr>
          </a:p>
          <a:p>
            <a:r>
              <a:rPr lang="en-US" sz="1200" dirty="0" err="1">
                <a:solidFill>
                  <a:schemeClr val="accent4">
                    <a:lumMod val="50000"/>
                  </a:schemeClr>
                </a:solidFill>
              </a:rPr>
              <a:t>Desa</a:t>
            </a:r>
            <a:r>
              <a:rPr lang="en-US" sz="1200" dirty="0">
                <a:solidFill>
                  <a:schemeClr val="accent4">
                    <a:lumMod val="50000"/>
                  </a:schemeClr>
                </a:solidFill>
              </a:rPr>
              <a:t> Sungai </a:t>
            </a:r>
            <a:r>
              <a:rPr lang="en-US" sz="1200" dirty="0" err="1">
                <a:solidFill>
                  <a:schemeClr val="accent4">
                    <a:lumMod val="50000"/>
                  </a:schemeClr>
                </a:solidFill>
              </a:rPr>
              <a:t>Sintang</a:t>
            </a:r>
            <a:endParaRPr lang="en-US" sz="1200" dirty="0">
              <a:solidFill>
                <a:schemeClr val="accent4">
                  <a:lumMod val="50000"/>
                </a:schemeClr>
              </a:solidFill>
            </a:endParaRPr>
          </a:p>
          <a:p>
            <a:r>
              <a:rPr lang="en-US" sz="1200" dirty="0" err="1">
                <a:solidFill>
                  <a:schemeClr val="accent4">
                    <a:lumMod val="50000"/>
                  </a:schemeClr>
                </a:solidFill>
              </a:rPr>
              <a:t>Desa</a:t>
            </a:r>
            <a:r>
              <a:rPr lang="en-US" sz="1200" dirty="0">
                <a:solidFill>
                  <a:schemeClr val="accent4">
                    <a:lumMod val="50000"/>
                  </a:schemeClr>
                </a:solidFill>
              </a:rPr>
              <a:t> Tanjung </a:t>
            </a:r>
            <a:r>
              <a:rPr lang="en-US" sz="1200" dirty="0" err="1">
                <a:solidFill>
                  <a:schemeClr val="accent4">
                    <a:lumMod val="50000"/>
                  </a:schemeClr>
                </a:solidFill>
              </a:rPr>
              <a:t>Putar</a:t>
            </a:r>
            <a:endParaRPr lang="en-US" sz="1200" dirty="0">
              <a:solidFill>
                <a:schemeClr val="accent4">
                  <a:lumMod val="50000"/>
                </a:schemeClr>
              </a:solidFill>
            </a:endParaRPr>
          </a:p>
          <a:p>
            <a:r>
              <a:rPr lang="en-US" sz="1200" dirty="0" err="1">
                <a:solidFill>
                  <a:schemeClr val="accent4">
                    <a:lumMod val="50000"/>
                  </a:schemeClr>
                </a:solidFill>
              </a:rPr>
              <a:t>Desa</a:t>
            </a:r>
            <a:r>
              <a:rPr lang="en-US" sz="12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accent4">
                    <a:lumMod val="50000"/>
                  </a:schemeClr>
                </a:solidFill>
              </a:rPr>
              <a:t>Tertung</a:t>
            </a:r>
            <a:r>
              <a:rPr lang="en-US" sz="1200" dirty="0">
                <a:solidFill>
                  <a:schemeClr val="accent4">
                    <a:lumMod val="50000"/>
                  </a:schemeClr>
                </a:solidFill>
              </a:rPr>
              <a:t> Mau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0787D75-8135-6A2E-CF49-0B0FC58037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042" y="1648225"/>
            <a:ext cx="3354572" cy="255466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12174C1-891E-8F2E-04A7-C7B2B76E95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9619" y="1634270"/>
            <a:ext cx="3592690" cy="2529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4658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6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492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OUR </a:t>
            </a:r>
            <a:r>
              <a:rPr lang="en" dirty="0"/>
              <a:t>PORTOFOLIO </a:t>
            </a:r>
            <a:endParaRPr dirty="0"/>
          </a:p>
        </p:txBody>
      </p:sp>
      <p:sp>
        <p:nvSpPr>
          <p:cNvPr id="238" name="Google Shape;238;p16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24</a:t>
            </a:fld>
            <a:endParaRPr/>
          </a:p>
        </p:txBody>
      </p:sp>
      <p:grpSp>
        <p:nvGrpSpPr>
          <p:cNvPr id="239" name="Google Shape;239;p16"/>
          <p:cNvGrpSpPr/>
          <p:nvPr/>
        </p:nvGrpSpPr>
        <p:grpSpPr>
          <a:xfrm>
            <a:off x="282216" y="590918"/>
            <a:ext cx="369505" cy="369505"/>
            <a:chOff x="2594050" y="1631825"/>
            <a:chExt cx="439625" cy="439625"/>
          </a:xfrm>
        </p:grpSpPr>
        <p:sp>
          <p:nvSpPr>
            <p:cNvPr id="240" name="Google Shape;240;p16"/>
            <p:cNvSpPr/>
            <p:nvPr/>
          </p:nvSpPr>
          <p:spPr>
            <a:xfrm>
              <a:off x="2594050" y="1883300"/>
              <a:ext cx="188175" cy="188150"/>
            </a:xfrm>
            <a:custGeom>
              <a:avLst/>
              <a:gdLst/>
              <a:ahLst/>
              <a:cxnLst/>
              <a:rect l="l" t="t" r="r" b="b"/>
              <a:pathLst>
                <a:path w="7527" h="7526" fill="none" extrusionOk="0">
                  <a:moveTo>
                    <a:pt x="5992" y="0"/>
                  </a:moveTo>
                  <a:lnTo>
                    <a:pt x="537" y="6430"/>
                  </a:lnTo>
                  <a:lnTo>
                    <a:pt x="1" y="7526"/>
                  </a:lnTo>
                  <a:lnTo>
                    <a:pt x="1097" y="6990"/>
                  </a:lnTo>
                  <a:lnTo>
                    <a:pt x="7526" y="1534"/>
                  </a:lnTo>
                  <a:lnTo>
                    <a:pt x="5992" y="0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16"/>
            <p:cNvSpPr/>
            <p:nvPr/>
          </p:nvSpPr>
          <p:spPr>
            <a:xfrm>
              <a:off x="2857700" y="1631825"/>
              <a:ext cx="175975" cy="176000"/>
            </a:xfrm>
            <a:custGeom>
              <a:avLst/>
              <a:gdLst/>
              <a:ahLst/>
              <a:cxnLst/>
              <a:rect l="l" t="t" r="r" b="b"/>
              <a:pathLst>
                <a:path w="7039" h="7040" fill="none" extrusionOk="0">
                  <a:moveTo>
                    <a:pt x="268" y="2704"/>
                  </a:moveTo>
                  <a:lnTo>
                    <a:pt x="4336" y="6771"/>
                  </a:lnTo>
                  <a:lnTo>
                    <a:pt x="4336" y="6771"/>
                  </a:lnTo>
                  <a:lnTo>
                    <a:pt x="4336" y="6771"/>
                  </a:lnTo>
                  <a:lnTo>
                    <a:pt x="4652" y="6917"/>
                  </a:lnTo>
                  <a:lnTo>
                    <a:pt x="4993" y="7015"/>
                  </a:lnTo>
                  <a:lnTo>
                    <a:pt x="5310" y="7039"/>
                  </a:lnTo>
                  <a:lnTo>
                    <a:pt x="5651" y="7039"/>
                  </a:lnTo>
                  <a:lnTo>
                    <a:pt x="5992" y="6966"/>
                  </a:lnTo>
                  <a:lnTo>
                    <a:pt x="6308" y="6844"/>
                  </a:lnTo>
                  <a:lnTo>
                    <a:pt x="6454" y="6747"/>
                  </a:lnTo>
                  <a:lnTo>
                    <a:pt x="6601" y="6674"/>
                  </a:lnTo>
                  <a:lnTo>
                    <a:pt x="6747" y="6552"/>
                  </a:lnTo>
                  <a:lnTo>
                    <a:pt x="6893" y="6430"/>
                  </a:lnTo>
                  <a:lnTo>
                    <a:pt x="6893" y="6430"/>
                  </a:lnTo>
                  <a:lnTo>
                    <a:pt x="6942" y="6357"/>
                  </a:lnTo>
                  <a:lnTo>
                    <a:pt x="7015" y="6260"/>
                  </a:lnTo>
                  <a:lnTo>
                    <a:pt x="7039" y="6138"/>
                  </a:lnTo>
                  <a:lnTo>
                    <a:pt x="7039" y="6041"/>
                  </a:lnTo>
                  <a:lnTo>
                    <a:pt x="7039" y="6041"/>
                  </a:lnTo>
                  <a:lnTo>
                    <a:pt x="7039" y="5943"/>
                  </a:lnTo>
                  <a:lnTo>
                    <a:pt x="7015" y="5846"/>
                  </a:lnTo>
                  <a:lnTo>
                    <a:pt x="6942" y="5748"/>
                  </a:lnTo>
                  <a:lnTo>
                    <a:pt x="6893" y="5651"/>
                  </a:lnTo>
                  <a:lnTo>
                    <a:pt x="1389" y="147"/>
                  </a:lnTo>
                  <a:lnTo>
                    <a:pt x="1389" y="147"/>
                  </a:lnTo>
                  <a:lnTo>
                    <a:pt x="1291" y="98"/>
                  </a:lnTo>
                  <a:lnTo>
                    <a:pt x="1194" y="25"/>
                  </a:lnTo>
                  <a:lnTo>
                    <a:pt x="1096" y="0"/>
                  </a:lnTo>
                  <a:lnTo>
                    <a:pt x="999" y="0"/>
                  </a:lnTo>
                  <a:lnTo>
                    <a:pt x="999" y="0"/>
                  </a:lnTo>
                  <a:lnTo>
                    <a:pt x="902" y="0"/>
                  </a:lnTo>
                  <a:lnTo>
                    <a:pt x="780" y="25"/>
                  </a:lnTo>
                  <a:lnTo>
                    <a:pt x="682" y="98"/>
                  </a:lnTo>
                  <a:lnTo>
                    <a:pt x="609" y="147"/>
                  </a:lnTo>
                  <a:lnTo>
                    <a:pt x="609" y="147"/>
                  </a:lnTo>
                  <a:lnTo>
                    <a:pt x="487" y="293"/>
                  </a:lnTo>
                  <a:lnTo>
                    <a:pt x="366" y="439"/>
                  </a:lnTo>
                  <a:lnTo>
                    <a:pt x="293" y="585"/>
                  </a:lnTo>
                  <a:lnTo>
                    <a:pt x="195" y="731"/>
                  </a:lnTo>
                  <a:lnTo>
                    <a:pt x="73" y="1048"/>
                  </a:lnTo>
                  <a:lnTo>
                    <a:pt x="0" y="1389"/>
                  </a:lnTo>
                  <a:lnTo>
                    <a:pt x="0" y="1730"/>
                  </a:lnTo>
                  <a:lnTo>
                    <a:pt x="25" y="2046"/>
                  </a:lnTo>
                  <a:lnTo>
                    <a:pt x="122" y="2387"/>
                  </a:lnTo>
                  <a:lnTo>
                    <a:pt x="268" y="2704"/>
                  </a:lnTo>
                  <a:lnTo>
                    <a:pt x="268" y="2704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16"/>
            <p:cNvSpPr/>
            <p:nvPr/>
          </p:nvSpPr>
          <p:spPr>
            <a:xfrm>
              <a:off x="2662850" y="1699400"/>
              <a:ext cx="303250" cy="303250"/>
            </a:xfrm>
            <a:custGeom>
              <a:avLst/>
              <a:gdLst/>
              <a:ahLst/>
              <a:cxnLst/>
              <a:rect l="l" t="t" r="r" b="b"/>
              <a:pathLst>
                <a:path w="12130" h="12130" fill="none" extrusionOk="0">
                  <a:moveTo>
                    <a:pt x="8038" y="1"/>
                  </a:moveTo>
                  <a:lnTo>
                    <a:pt x="4872" y="3191"/>
                  </a:lnTo>
                  <a:lnTo>
                    <a:pt x="4872" y="3191"/>
                  </a:lnTo>
                  <a:lnTo>
                    <a:pt x="4628" y="3094"/>
                  </a:lnTo>
                  <a:lnTo>
                    <a:pt x="4385" y="2997"/>
                  </a:lnTo>
                  <a:lnTo>
                    <a:pt x="4092" y="2899"/>
                  </a:lnTo>
                  <a:lnTo>
                    <a:pt x="3800" y="2850"/>
                  </a:lnTo>
                  <a:lnTo>
                    <a:pt x="3484" y="2777"/>
                  </a:lnTo>
                  <a:lnTo>
                    <a:pt x="3167" y="2729"/>
                  </a:lnTo>
                  <a:lnTo>
                    <a:pt x="2850" y="2704"/>
                  </a:lnTo>
                  <a:lnTo>
                    <a:pt x="2534" y="2704"/>
                  </a:lnTo>
                  <a:lnTo>
                    <a:pt x="2534" y="2704"/>
                  </a:lnTo>
                  <a:lnTo>
                    <a:pt x="2241" y="2704"/>
                  </a:lnTo>
                  <a:lnTo>
                    <a:pt x="1949" y="2729"/>
                  </a:lnTo>
                  <a:lnTo>
                    <a:pt x="1633" y="2777"/>
                  </a:lnTo>
                  <a:lnTo>
                    <a:pt x="1316" y="2850"/>
                  </a:lnTo>
                  <a:lnTo>
                    <a:pt x="999" y="2972"/>
                  </a:lnTo>
                  <a:lnTo>
                    <a:pt x="707" y="3094"/>
                  </a:lnTo>
                  <a:lnTo>
                    <a:pt x="415" y="3289"/>
                  </a:lnTo>
                  <a:lnTo>
                    <a:pt x="147" y="3508"/>
                  </a:lnTo>
                  <a:lnTo>
                    <a:pt x="147" y="3508"/>
                  </a:lnTo>
                  <a:lnTo>
                    <a:pt x="74" y="3581"/>
                  </a:lnTo>
                  <a:lnTo>
                    <a:pt x="25" y="3678"/>
                  </a:lnTo>
                  <a:lnTo>
                    <a:pt x="1" y="3776"/>
                  </a:lnTo>
                  <a:lnTo>
                    <a:pt x="1" y="3898"/>
                  </a:lnTo>
                  <a:lnTo>
                    <a:pt x="1" y="3898"/>
                  </a:lnTo>
                  <a:lnTo>
                    <a:pt x="1" y="3995"/>
                  </a:lnTo>
                  <a:lnTo>
                    <a:pt x="25" y="4093"/>
                  </a:lnTo>
                  <a:lnTo>
                    <a:pt x="74" y="4190"/>
                  </a:lnTo>
                  <a:lnTo>
                    <a:pt x="147" y="4287"/>
                  </a:lnTo>
                  <a:lnTo>
                    <a:pt x="7843" y="11984"/>
                  </a:lnTo>
                  <a:lnTo>
                    <a:pt x="7843" y="11984"/>
                  </a:lnTo>
                  <a:lnTo>
                    <a:pt x="7941" y="12057"/>
                  </a:lnTo>
                  <a:lnTo>
                    <a:pt x="8038" y="12105"/>
                  </a:lnTo>
                  <a:lnTo>
                    <a:pt x="8135" y="12130"/>
                  </a:lnTo>
                  <a:lnTo>
                    <a:pt x="8233" y="12130"/>
                  </a:lnTo>
                  <a:lnTo>
                    <a:pt x="8233" y="12130"/>
                  </a:lnTo>
                  <a:lnTo>
                    <a:pt x="8355" y="12130"/>
                  </a:lnTo>
                  <a:lnTo>
                    <a:pt x="8452" y="12105"/>
                  </a:lnTo>
                  <a:lnTo>
                    <a:pt x="8549" y="12057"/>
                  </a:lnTo>
                  <a:lnTo>
                    <a:pt x="8622" y="11984"/>
                  </a:lnTo>
                  <a:lnTo>
                    <a:pt x="8622" y="11984"/>
                  </a:lnTo>
                  <a:lnTo>
                    <a:pt x="8842" y="11716"/>
                  </a:lnTo>
                  <a:lnTo>
                    <a:pt x="9036" y="11423"/>
                  </a:lnTo>
                  <a:lnTo>
                    <a:pt x="9158" y="11131"/>
                  </a:lnTo>
                  <a:lnTo>
                    <a:pt x="9280" y="10814"/>
                  </a:lnTo>
                  <a:lnTo>
                    <a:pt x="9353" y="10498"/>
                  </a:lnTo>
                  <a:lnTo>
                    <a:pt x="9402" y="10181"/>
                  </a:lnTo>
                  <a:lnTo>
                    <a:pt x="9426" y="9889"/>
                  </a:lnTo>
                  <a:lnTo>
                    <a:pt x="9426" y="9597"/>
                  </a:lnTo>
                  <a:lnTo>
                    <a:pt x="9426" y="9597"/>
                  </a:lnTo>
                  <a:lnTo>
                    <a:pt x="9426" y="9280"/>
                  </a:lnTo>
                  <a:lnTo>
                    <a:pt x="9402" y="8964"/>
                  </a:lnTo>
                  <a:lnTo>
                    <a:pt x="9353" y="8647"/>
                  </a:lnTo>
                  <a:lnTo>
                    <a:pt x="9280" y="8330"/>
                  </a:lnTo>
                  <a:lnTo>
                    <a:pt x="9231" y="8038"/>
                  </a:lnTo>
                  <a:lnTo>
                    <a:pt x="9134" y="7746"/>
                  </a:lnTo>
                  <a:lnTo>
                    <a:pt x="9036" y="7502"/>
                  </a:lnTo>
                  <a:lnTo>
                    <a:pt x="8939" y="7259"/>
                  </a:lnTo>
                  <a:lnTo>
                    <a:pt x="12130" y="409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16"/>
            <p:cNvSpPr/>
            <p:nvPr/>
          </p:nvSpPr>
          <p:spPr>
            <a:xfrm>
              <a:off x="2801675" y="1740825"/>
              <a:ext cx="49950" cy="49950"/>
            </a:xfrm>
            <a:custGeom>
              <a:avLst/>
              <a:gdLst/>
              <a:ahLst/>
              <a:cxnLst/>
              <a:rect l="l" t="t" r="r" b="b"/>
              <a:pathLst>
                <a:path w="1998" h="1998" fill="none" extrusionOk="0">
                  <a:moveTo>
                    <a:pt x="1" y="1997"/>
                  </a:moveTo>
                  <a:lnTo>
                    <a:pt x="199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" name="Google Shape;236;p16"/>
          <p:cNvSpPr txBox="1">
            <a:spLocks/>
          </p:cNvSpPr>
          <p:nvPr/>
        </p:nvSpPr>
        <p:spPr>
          <a:xfrm>
            <a:off x="5565166" y="929787"/>
            <a:ext cx="3132267" cy="76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r>
              <a:rPr lang="en-US" sz="1800" dirty="0" err="1">
                <a:solidFill>
                  <a:schemeClr val="accent4">
                    <a:lumMod val="50000"/>
                  </a:schemeClr>
                </a:solidFill>
              </a:rPr>
              <a:t>Produksi</a:t>
            </a:r>
            <a:r>
              <a:rPr lang="en-US" sz="1800" dirty="0">
                <a:solidFill>
                  <a:schemeClr val="accent4">
                    <a:lumMod val="50000"/>
                  </a:schemeClr>
                </a:solidFill>
              </a:rPr>
              <a:t> Panel Box + </a:t>
            </a:r>
            <a:r>
              <a:rPr lang="en-US" sz="1800" dirty="0" err="1">
                <a:solidFill>
                  <a:schemeClr val="accent4">
                    <a:lumMod val="50000"/>
                  </a:schemeClr>
                </a:solidFill>
              </a:rPr>
              <a:t>Wirring</a:t>
            </a:r>
            <a:r>
              <a:rPr lang="en-US" sz="1800" dirty="0">
                <a:solidFill>
                  <a:schemeClr val="accent4">
                    <a:lumMod val="50000"/>
                  </a:schemeClr>
                </a:solidFill>
              </a:rPr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03A6B94-5747-E63B-8B6D-A032301855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216" y="1479198"/>
            <a:ext cx="2555240" cy="3238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FD433FC-890C-2040-4BAA-E6DB4CFAA4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4993" y="1479198"/>
            <a:ext cx="2514905" cy="3238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11EACC9-67D5-4D36-629E-F6E1017F42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43900" y="1483907"/>
            <a:ext cx="1681258" cy="24044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B5B6A08-C9C4-B196-7591-DB5CABDD96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00426" y="1479198"/>
            <a:ext cx="1681258" cy="240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2539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6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492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OUR </a:t>
            </a:r>
            <a:r>
              <a:rPr lang="en" dirty="0"/>
              <a:t>PORTOFOLIO </a:t>
            </a:r>
            <a:endParaRPr dirty="0"/>
          </a:p>
        </p:txBody>
      </p:sp>
      <p:sp>
        <p:nvSpPr>
          <p:cNvPr id="238" name="Google Shape;238;p16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25</a:t>
            </a:fld>
            <a:endParaRPr/>
          </a:p>
        </p:txBody>
      </p:sp>
      <p:grpSp>
        <p:nvGrpSpPr>
          <p:cNvPr id="239" name="Google Shape;239;p16"/>
          <p:cNvGrpSpPr/>
          <p:nvPr/>
        </p:nvGrpSpPr>
        <p:grpSpPr>
          <a:xfrm>
            <a:off x="282216" y="590918"/>
            <a:ext cx="369505" cy="369505"/>
            <a:chOff x="2594050" y="1631825"/>
            <a:chExt cx="439625" cy="439625"/>
          </a:xfrm>
        </p:grpSpPr>
        <p:sp>
          <p:nvSpPr>
            <p:cNvPr id="240" name="Google Shape;240;p16"/>
            <p:cNvSpPr/>
            <p:nvPr/>
          </p:nvSpPr>
          <p:spPr>
            <a:xfrm>
              <a:off x="2594050" y="1883300"/>
              <a:ext cx="188175" cy="188150"/>
            </a:xfrm>
            <a:custGeom>
              <a:avLst/>
              <a:gdLst/>
              <a:ahLst/>
              <a:cxnLst/>
              <a:rect l="l" t="t" r="r" b="b"/>
              <a:pathLst>
                <a:path w="7527" h="7526" fill="none" extrusionOk="0">
                  <a:moveTo>
                    <a:pt x="5992" y="0"/>
                  </a:moveTo>
                  <a:lnTo>
                    <a:pt x="537" y="6430"/>
                  </a:lnTo>
                  <a:lnTo>
                    <a:pt x="1" y="7526"/>
                  </a:lnTo>
                  <a:lnTo>
                    <a:pt x="1097" y="6990"/>
                  </a:lnTo>
                  <a:lnTo>
                    <a:pt x="7526" y="1534"/>
                  </a:lnTo>
                  <a:lnTo>
                    <a:pt x="5992" y="0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16"/>
            <p:cNvSpPr/>
            <p:nvPr/>
          </p:nvSpPr>
          <p:spPr>
            <a:xfrm>
              <a:off x="2857700" y="1631825"/>
              <a:ext cx="175975" cy="176000"/>
            </a:xfrm>
            <a:custGeom>
              <a:avLst/>
              <a:gdLst/>
              <a:ahLst/>
              <a:cxnLst/>
              <a:rect l="l" t="t" r="r" b="b"/>
              <a:pathLst>
                <a:path w="7039" h="7040" fill="none" extrusionOk="0">
                  <a:moveTo>
                    <a:pt x="268" y="2704"/>
                  </a:moveTo>
                  <a:lnTo>
                    <a:pt x="4336" y="6771"/>
                  </a:lnTo>
                  <a:lnTo>
                    <a:pt x="4336" y="6771"/>
                  </a:lnTo>
                  <a:lnTo>
                    <a:pt x="4336" y="6771"/>
                  </a:lnTo>
                  <a:lnTo>
                    <a:pt x="4652" y="6917"/>
                  </a:lnTo>
                  <a:lnTo>
                    <a:pt x="4993" y="7015"/>
                  </a:lnTo>
                  <a:lnTo>
                    <a:pt x="5310" y="7039"/>
                  </a:lnTo>
                  <a:lnTo>
                    <a:pt x="5651" y="7039"/>
                  </a:lnTo>
                  <a:lnTo>
                    <a:pt x="5992" y="6966"/>
                  </a:lnTo>
                  <a:lnTo>
                    <a:pt x="6308" y="6844"/>
                  </a:lnTo>
                  <a:lnTo>
                    <a:pt x="6454" y="6747"/>
                  </a:lnTo>
                  <a:lnTo>
                    <a:pt x="6601" y="6674"/>
                  </a:lnTo>
                  <a:lnTo>
                    <a:pt x="6747" y="6552"/>
                  </a:lnTo>
                  <a:lnTo>
                    <a:pt x="6893" y="6430"/>
                  </a:lnTo>
                  <a:lnTo>
                    <a:pt x="6893" y="6430"/>
                  </a:lnTo>
                  <a:lnTo>
                    <a:pt x="6942" y="6357"/>
                  </a:lnTo>
                  <a:lnTo>
                    <a:pt x="7015" y="6260"/>
                  </a:lnTo>
                  <a:lnTo>
                    <a:pt x="7039" y="6138"/>
                  </a:lnTo>
                  <a:lnTo>
                    <a:pt x="7039" y="6041"/>
                  </a:lnTo>
                  <a:lnTo>
                    <a:pt x="7039" y="6041"/>
                  </a:lnTo>
                  <a:lnTo>
                    <a:pt x="7039" y="5943"/>
                  </a:lnTo>
                  <a:lnTo>
                    <a:pt x="7015" y="5846"/>
                  </a:lnTo>
                  <a:lnTo>
                    <a:pt x="6942" y="5748"/>
                  </a:lnTo>
                  <a:lnTo>
                    <a:pt x="6893" y="5651"/>
                  </a:lnTo>
                  <a:lnTo>
                    <a:pt x="1389" y="147"/>
                  </a:lnTo>
                  <a:lnTo>
                    <a:pt x="1389" y="147"/>
                  </a:lnTo>
                  <a:lnTo>
                    <a:pt x="1291" y="98"/>
                  </a:lnTo>
                  <a:lnTo>
                    <a:pt x="1194" y="25"/>
                  </a:lnTo>
                  <a:lnTo>
                    <a:pt x="1096" y="0"/>
                  </a:lnTo>
                  <a:lnTo>
                    <a:pt x="999" y="0"/>
                  </a:lnTo>
                  <a:lnTo>
                    <a:pt x="999" y="0"/>
                  </a:lnTo>
                  <a:lnTo>
                    <a:pt x="902" y="0"/>
                  </a:lnTo>
                  <a:lnTo>
                    <a:pt x="780" y="25"/>
                  </a:lnTo>
                  <a:lnTo>
                    <a:pt x="682" y="98"/>
                  </a:lnTo>
                  <a:lnTo>
                    <a:pt x="609" y="147"/>
                  </a:lnTo>
                  <a:lnTo>
                    <a:pt x="609" y="147"/>
                  </a:lnTo>
                  <a:lnTo>
                    <a:pt x="487" y="293"/>
                  </a:lnTo>
                  <a:lnTo>
                    <a:pt x="366" y="439"/>
                  </a:lnTo>
                  <a:lnTo>
                    <a:pt x="293" y="585"/>
                  </a:lnTo>
                  <a:lnTo>
                    <a:pt x="195" y="731"/>
                  </a:lnTo>
                  <a:lnTo>
                    <a:pt x="73" y="1048"/>
                  </a:lnTo>
                  <a:lnTo>
                    <a:pt x="0" y="1389"/>
                  </a:lnTo>
                  <a:lnTo>
                    <a:pt x="0" y="1730"/>
                  </a:lnTo>
                  <a:lnTo>
                    <a:pt x="25" y="2046"/>
                  </a:lnTo>
                  <a:lnTo>
                    <a:pt x="122" y="2387"/>
                  </a:lnTo>
                  <a:lnTo>
                    <a:pt x="268" y="2704"/>
                  </a:lnTo>
                  <a:lnTo>
                    <a:pt x="268" y="2704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16"/>
            <p:cNvSpPr/>
            <p:nvPr/>
          </p:nvSpPr>
          <p:spPr>
            <a:xfrm>
              <a:off x="2662850" y="1699400"/>
              <a:ext cx="303250" cy="303250"/>
            </a:xfrm>
            <a:custGeom>
              <a:avLst/>
              <a:gdLst/>
              <a:ahLst/>
              <a:cxnLst/>
              <a:rect l="l" t="t" r="r" b="b"/>
              <a:pathLst>
                <a:path w="12130" h="12130" fill="none" extrusionOk="0">
                  <a:moveTo>
                    <a:pt x="8038" y="1"/>
                  </a:moveTo>
                  <a:lnTo>
                    <a:pt x="4872" y="3191"/>
                  </a:lnTo>
                  <a:lnTo>
                    <a:pt x="4872" y="3191"/>
                  </a:lnTo>
                  <a:lnTo>
                    <a:pt x="4628" y="3094"/>
                  </a:lnTo>
                  <a:lnTo>
                    <a:pt x="4385" y="2997"/>
                  </a:lnTo>
                  <a:lnTo>
                    <a:pt x="4092" y="2899"/>
                  </a:lnTo>
                  <a:lnTo>
                    <a:pt x="3800" y="2850"/>
                  </a:lnTo>
                  <a:lnTo>
                    <a:pt x="3484" y="2777"/>
                  </a:lnTo>
                  <a:lnTo>
                    <a:pt x="3167" y="2729"/>
                  </a:lnTo>
                  <a:lnTo>
                    <a:pt x="2850" y="2704"/>
                  </a:lnTo>
                  <a:lnTo>
                    <a:pt x="2534" y="2704"/>
                  </a:lnTo>
                  <a:lnTo>
                    <a:pt x="2534" y="2704"/>
                  </a:lnTo>
                  <a:lnTo>
                    <a:pt x="2241" y="2704"/>
                  </a:lnTo>
                  <a:lnTo>
                    <a:pt x="1949" y="2729"/>
                  </a:lnTo>
                  <a:lnTo>
                    <a:pt x="1633" y="2777"/>
                  </a:lnTo>
                  <a:lnTo>
                    <a:pt x="1316" y="2850"/>
                  </a:lnTo>
                  <a:lnTo>
                    <a:pt x="999" y="2972"/>
                  </a:lnTo>
                  <a:lnTo>
                    <a:pt x="707" y="3094"/>
                  </a:lnTo>
                  <a:lnTo>
                    <a:pt x="415" y="3289"/>
                  </a:lnTo>
                  <a:lnTo>
                    <a:pt x="147" y="3508"/>
                  </a:lnTo>
                  <a:lnTo>
                    <a:pt x="147" y="3508"/>
                  </a:lnTo>
                  <a:lnTo>
                    <a:pt x="74" y="3581"/>
                  </a:lnTo>
                  <a:lnTo>
                    <a:pt x="25" y="3678"/>
                  </a:lnTo>
                  <a:lnTo>
                    <a:pt x="1" y="3776"/>
                  </a:lnTo>
                  <a:lnTo>
                    <a:pt x="1" y="3898"/>
                  </a:lnTo>
                  <a:lnTo>
                    <a:pt x="1" y="3898"/>
                  </a:lnTo>
                  <a:lnTo>
                    <a:pt x="1" y="3995"/>
                  </a:lnTo>
                  <a:lnTo>
                    <a:pt x="25" y="4093"/>
                  </a:lnTo>
                  <a:lnTo>
                    <a:pt x="74" y="4190"/>
                  </a:lnTo>
                  <a:lnTo>
                    <a:pt x="147" y="4287"/>
                  </a:lnTo>
                  <a:lnTo>
                    <a:pt x="7843" y="11984"/>
                  </a:lnTo>
                  <a:lnTo>
                    <a:pt x="7843" y="11984"/>
                  </a:lnTo>
                  <a:lnTo>
                    <a:pt x="7941" y="12057"/>
                  </a:lnTo>
                  <a:lnTo>
                    <a:pt x="8038" y="12105"/>
                  </a:lnTo>
                  <a:lnTo>
                    <a:pt x="8135" y="12130"/>
                  </a:lnTo>
                  <a:lnTo>
                    <a:pt x="8233" y="12130"/>
                  </a:lnTo>
                  <a:lnTo>
                    <a:pt x="8233" y="12130"/>
                  </a:lnTo>
                  <a:lnTo>
                    <a:pt x="8355" y="12130"/>
                  </a:lnTo>
                  <a:lnTo>
                    <a:pt x="8452" y="12105"/>
                  </a:lnTo>
                  <a:lnTo>
                    <a:pt x="8549" y="12057"/>
                  </a:lnTo>
                  <a:lnTo>
                    <a:pt x="8622" y="11984"/>
                  </a:lnTo>
                  <a:lnTo>
                    <a:pt x="8622" y="11984"/>
                  </a:lnTo>
                  <a:lnTo>
                    <a:pt x="8842" y="11716"/>
                  </a:lnTo>
                  <a:lnTo>
                    <a:pt x="9036" y="11423"/>
                  </a:lnTo>
                  <a:lnTo>
                    <a:pt x="9158" y="11131"/>
                  </a:lnTo>
                  <a:lnTo>
                    <a:pt x="9280" y="10814"/>
                  </a:lnTo>
                  <a:lnTo>
                    <a:pt x="9353" y="10498"/>
                  </a:lnTo>
                  <a:lnTo>
                    <a:pt x="9402" y="10181"/>
                  </a:lnTo>
                  <a:lnTo>
                    <a:pt x="9426" y="9889"/>
                  </a:lnTo>
                  <a:lnTo>
                    <a:pt x="9426" y="9597"/>
                  </a:lnTo>
                  <a:lnTo>
                    <a:pt x="9426" y="9597"/>
                  </a:lnTo>
                  <a:lnTo>
                    <a:pt x="9426" y="9280"/>
                  </a:lnTo>
                  <a:lnTo>
                    <a:pt x="9402" y="8964"/>
                  </a:lnTo>
                  <a:lnTo>
                    <a:pt x="9353" y="8647"/>
                  </a:lnTo>
                  <a:lnTo>
                    <a:pt x="9280" y="8330"/>
                  </a:lnTo>
                  <a:lnTo>
                    <a:pt x="9231" y="8038"/>
                  </a:lnTo>
                  <a:lnTo>
                    <a:pt x="9134" y="7746"/>
                  </a:lnTo>
                  <a:lnTo>
                    <a:pt x="9036" y="7502"/>
                  </a:lnTo>
                  <a:lnTo>
                    <a:pt x="8939" y="7259"/>
                  </a:lnTo>
                  <a:lnTo>
                    <a:pt x="12130" y="409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16"/>
            <p:cNvSpPr/>
            <p:nvPr/>
          </p:nvSpPr>
          <p:spPr>
            <a:xfrm>
              <a:off x="2801675" y="1740825"/>
              <a:ext cx="49950" cy="49950"/>
            </a:xfrm>
            <a:custGeom>
              <a:avLst/>
              <a:gdLst/>
              <a:ahLst/>
              <a:cxnLst/>
              <a:rect l="l" t="t" r="r" b="b"/>
              <a:pathLst>
                <a:path w="1998" h="1998" fill="none" extrusionOk="0">
                  <a:moveTo>
                    <a:pt x="1" y="1997"/>
                  </a:moveTo>
                  <a:lnTo>
                    <a:pt x="199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" name="Google Shape;236;p16"/>
          <p:cNvSpPr txBox="1">
            <a:spLocks/>
          </p:cNvSpPr>
          <p:nvPr/>
        </p:nvSpPr>
        <p:spPr>
          <a:xfrm>
            <a:off x="312682" y="4112685"/>
            <a:ext cx="5345042" cy="76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r>
              <a:rPr lang="en-US" sz="1800" dirty="0">
                <a:solidFill>
                  <a:schemeClr val="accent4">
                    <a:lumMod val="50000"/>
                  </a:schemeClr>
                </a:solidFill>
              </a:rPr>
              <a:t>BTS Erection and Power – Kalimantan Tengah</a:t>
            </a:r>
          </a:p>
        </p:txBody>
      </p:sp>
      <p:sp>
        <p:nvSpPr>
          <p:cNvPr id="10" name="Google Shape;236;p16">
            <a:extLst>
              <a:ext uri="{FF2B5EF4-FFF2-40B4-BE49-F238E27FC236}">
                <a16:creationId xmlns:a16="http://schemas.microsoft.com/office/drawing/2014/main" id="{CF5BEB32-F126-B9F2-6BA5-DCC7B166BB3C}"/>
              </a:ext>
            </a:extLst>
          </p:cNvPr>
          <p:cNvSpPr txBox="1">
            <a:spLocks/>
          </p:cNvSpPr>
          <p:nvPr/>
        </p:nvSpPr>
        <p:spPr>
          <a:xfrm>
            <a:off x="7618000" y="1349793"/>
            <a:ext cx="1487400" cy="30446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r>
              <a:rPr lang="en-US" sz="1200" dirty="0">
                <a:solidFill>
                  <a:schemeClr val="accent4">
                    <a:lumMod val="50000"/>
                  </a:schemeClr>
                </a:solidFill>
              </a:rPr>
              <a:t>Lokasi :</a:t>
            </a:r>
          </a:p>
          <a:p>
            <a:r>
              <a:rPr lang="en-US" sz="1200" dirty="0" err="1">
                <a:solidFill>
                  <a:schemeClr val="accent4">
                    <a:lumMod val="50000"/>
                  </a:schemeClr>
                </a:solidFill>
              </a:rPr>
              <a:t>Desa</a:t>
            </a:r>
            <a:r>
              <a:rPr lang="en-US" sz="12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accent4">
                    <a:lumMod val="50000"/>
                  </a:schemeClr>
                </a:solidFill>
              </a:rPr>
              <a:t>Buluh</a:t>
            </a:r>
            <a:r>
              <a:rPr lang="en-US" sz="12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accent4">
                    <a:lumMod val="50000"/>
                  </a:schemeClr>
                </a:solidFill>
              </a:rPr>
              <a:t>Merindu</a:t>
            </a:r>
            <a:endParaRPr lang="en-US" sz="1200" dirty="0">
              <a:solidFill>
                <a:schemeClr val="accent4">
                  <a:lumMod val="50000"/>
                </a:schemeClr>
              </a:solidFill>
            </a:endParaRPr>
          </a:p>
          <a:p>
            <a:r>
              <a:rPr lang="en-US" sz="1200" dirty="0" err="1">
                <a:solidFill>
                  <a:schemeClr val="accent4">
                    <a:lumMod val="50000"/>
                  </a:schemeClr>
                </a:solidFill>
              </a:rPr>
              <a:t>Desa</a:t>
            </a:r>
            <a:r>
              <a:rPr lang="en-US" sz="12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accent4">
                    <a:lumMod val="50000"/>
                  </a:schemeClr>
                </a:solidFill>
              </a:rPr>
              <a:t>Buluk</a:t>
            </a:r>
            <a:r>
              <a:rPr lang="en-US" sz="12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accent4">
                    <a:lumMod val="50000"/>
                  </a:schemeClr>
                </a:solidFill>
              </a:rPr>
              <a:t>Jegara</a:t>
            </a:r>
            <a:endParaRPr lang="en-US" sz="1200" dirty="0">
              <a:solidFill>
                <a:schemeClr val="accent4">
                  <a:lumMod val="50000"/>
                </a:schemeClr>
              </a:solidFill>
            </a:endParaRPr>
          </a:p>
          <a:p>
            <a:r>
              <a:rPr lang="en-US" sz="1200" dirty="0" err="1">
                <a:solidFill>
                  <a:schemeClr val="accent4">
                    <a:lumMod val="50000"/>
                  </a:schemeClr>
                </a:solidFill>
              </a:rPr>
              <a:t>Desa</a:t>
            </a:r>
            <a:r>
              <a:rPr lang="en-US" sz="1200" dirty="0">
                <a:solidFill>
                  <a:schemeClr val="accent4">
                    <a:lumMod val="50000"/>
                  </a:schemeClr>
                </a:solidFill>
              </a:rPr>
              <a:t> Lalang Ingar</a:t>
            </a:r>
          </a:p>
          <a:p>
            <a:r>
              <a:rPr lang="en-US" sz="1200" dirty="0" err="1">
                <a:solidFill>
                  <a:schemeClr val="accent4">
                    <a:lumMod val="50000"/>
                  </a:schemeClr>
                </a:solidFill>
              </a:rPr>
              <a:t>Desa</a:t>
            </a:r>
            <a:r>
              <a:rPr lang="en-US" sz="12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accent4">
                    <a:lumMod val="50000"/>
                  </a:schemeClr>
                </a:solidFill>
              </a:rPr>
              <a:t>Melingkat</a:t>
            </a:r>
            <a:endParaRPr lang="en-US" sz="1200" dirty="0">
              <a:solidFill>
                <a:schemeClr val="accent4">
                  <a:lumMod val="50000"/>
                </a:schemeClr>
              </a:solidFill>
            </a:endParaRPr>
          </a:p>
          <a:p>
            <a:r>
              <a:rPr lang="en-US" sz="1200" dirty="0" err="1">
                <a:solidFill>
                  <a:schemeClr val="accent4">
                    <a:lumMod val="50000"/>
                  </a:schemeClr>
                </a:solidFill>
              </a:rPr>
              <a:t>Desa</a:t>
            </a:r>
            <a:r>
              <a:rPr lang="en-US" sz="12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accent4">
                    <a:lumMod val="50000"/>
                  </a:schemeClr>
                </a:solidFill>
              </a:rPr>
              <a:t>Mengkirai</a:t>
            </a:r>
            <a:endParaRPr lang="en-US" sz="1200" dirty="0">
              <a:solidFill>
                <a:schemeClr val="accent4">
                  <a:lumMod val="50000"/>
                </a:schemeClr>
              </a:solidFill>
            </a:endParaRPr>
          </a:p>
          <a:p>
            <a:r>
              <a:rPr lang="en-US" sz="1200" dirty="0" err="1">
                <a:solidFill>
                  <a:schemeClr val="accent4">
                    <a:lumMod val="50000"/>
                  </a:schemeClr>
                </a:solidFill>
              </a:rPr>
              <a:t>Desa</a:t>
            </a:r>
            <a:r>
              <a:rPr lang="en-US" sz="12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accent4">
                    <a:lumMod val="50000"/>
                  </a:schemeClr>
                </a:solidFill>
              </a:rPr>
              <a:t>Pakak</a:t>
            </a:r>
            <a:endParaRPr lang="en-US" sz="1200" dirty="0">
              <a:solidFill>
                <a:schemeClr val="accent4">
                  <a:lumMod val="50000"/>
                </a:schemeClr>
              </a:solidFill>
            </a:endParaRPr>
          </a:p>
          <a:p>
            <a:r>
              <a:rPr lang="en-US" sz="1200" dirty="0" err="1">
                <a:solidFill>
                  <a:schemeClr val="accent4">
                    <a:lumMod val="50000"/>
                  </a:schemeClr>
                </a:solidFill>
              </a:rPr>
              <a:t>Desa</a:t>
            </a:r>
            <a:r>
              <a:rPr lang="en-US" sz="1200" dirty="0">
                <a:solidFill>
                  <a:schemeClr val="accent4">
                    <a:lumMod val="50000"/>
                  </a:schemeClr>
                </a:solidFill>
              </a:rPr>
              <a:t> Sungai </a:t>
            </a:r>
            <a:r>
              <a:rPr lang="en-US" sz="1200" dirty="0" err="1">
                <a:solidFill>
                  <a:schemeClr val="accent4">
                    <a:lumMod val="50000"/>
                  </a:schemeClr>
                </a:solidFill>
              </a:rPr>
              <a:t>Buaya</a:t>
            </a:r>
            <a:endParaRPr lang="en-US" sz="1200" dirty="0">
              <a:solidFill>
                <a:schemeClr val="accent4">
                  <a:lumMod val="50000"/>
                </a:schemeClr>
              </a:solidFill>
            </a:endParaRPr>
          </a:p>
          <a:p>
            <a:r>
              <a:rPr lang="en-US" sz="1200" dirty="0" err="1">
                <a:solidFill>
                  <a:schemeClr val="accent4">
                    <a:lumMod val="50000"/>
                  </a:schemeClr>
                </a:solidFill>
              </a:rPr>
              <a:t>Desa</a:t>
            </a:r>
            <a:r>
              <a:rPr lang="en-US" sz="1200" dirty="0">
                <a:solidFill>
                  <a:schemeClr val="accent4">
                    <a:lumMod val="50000"/>
                  </a:schemeClr>
                </a:solidFill>
              </a:rPr>
              <a:t> Sungai </a:t>
            </a:r>
            <a:r>
              <a:rPr lang="en-US" sz="1200" dirty="0" err="1">
                <a:solidFill>
                  <a:schemeClr val="accent4">
                    <a:lumMod val="50000"/>
                  </a:schemeClr>
                </a:solidFill>
              </a:rPr>
              <a:t>Sintang</a:t>
            </a:r>
            <a:endParaRPr lang="en-US" sz="1200" dirty="0">
              <a:solidFill>
                <a:schemeClr val="accent4">
                  <a:lumMod val="50000"/>
                </a:schemeClr>
              </a:solidFill>
            </a:endParaRPr>
          </a:p>
          <a:p>
            <a:r>
              <a:rPr lang="en-US" sz="1200" dirty="0" err="1">
                <a:solidFill>
                  <a:schemeClr val="accent4">
                    <a:lumMod val="50000"/>
                  </a:schemeClr>
                </a:solidFill>
              </a:rPr>
              <a:t>Desa</a:t>
            </a:r>
            <a:r>
              <a:rPr lang="en-US" sz="1200" dirty="0">
                <a:solidFill>
                  <a:schemeClr val="accent4">
                    <a:lumMod val="50000"/>
                  </a:schemeClr>
                </a:solidFill>
              </a:rPr>
              <a:t> Tanjung </a:t>
            </a:r>
            <a:r>
              <a:rPr lang="en-US" sz="1200" dirty="0" err="1">
                <a:solidFill>
                  <a:schemeClr val="accent4">
                    <a:lumMod val="50000"/>
                  </a:schemeClr>
                </a:solidFill>
              </a:rPr>
              <a:t>Putar</a:t>
            </a:r>
            <a:endParaRPr lang="en-US" sz="1200" dirty="0">
              <a:solidFill>
                <a:schemeClr val="accent4">
                  <a:lumMod val="50000"/>
                </a:schemeClr>
              </a:solidFill>
            </a:endParaRPr>
          </a:p>
          <a:p>
            <a:r>
              <a:rPr lang="en-US" sz="1200" dirty="0" err="1">
                <a:solidFill>
                  <a:schemeClr val="accent4">
                    <a:lumMod val="50000"/>
                  </a:schemeClr>
                </a:solidFill>
              </a:rPr>
              <a:t>Desa</a:t>
            </a:r>
            <a:r>
              <a:rPr lang="en-US" sz="12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accent4">
                    <a:lumMod val="50000"/>
                  </a:schemeClr>
                </a:solidFill>
              </a:rPr>
              <a:t>Tertung</a:t>
            </a:r>
            <a:r>
              <a:rPr lang="en-US" sz="1200" dirty="0">
                <a:solidFill>
                  <a:schemeClr val="accent4">
                    <a:lumMod val="50000"/>
                  </a:schemeClr>
                </a:solidFill>
              </a:rPr>
              <a:t> Mau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0787D75-8135-6A2E-CF49-0B0FC58037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042" y="1648225"/>
            <a:ext cx="3354572" cy="255466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12174C1-891E-8F2E-04A7-C7B2B76E95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9619" y="1634270"/>
            <a:ext cx="3592690" cy="2529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1533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F9684B-061C-BC73-8DD4-BDB65A64F1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</a:t>
            </a:r>
            <a:r>
              <a:rPr lang="en-US" dirty="0" err="1"/>
              <a:t>PortFolio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5F5EAF-29D7-3B33-3AA9-B07124CD69D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C72E29-7503-862C-EAA2-F49207CE25B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26</a:t>
            </a:fld>
            <a:endParaRPr lang="en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61E1F30-D197-6C5D-7492-38C10F7579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969" y="1327350"/>
            <a:ext cx="2362765" cy="315035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3717324-F8E0-1AB6-51D5-C1E9CBF4E5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6705" y="1327350"/>
            <a:ext cx="2362765" cy="315035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D01FF2A-B738-2C55-3340-6BE7E602FC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9470" y="1327350"/>
            <a:ext cx="2362765" cy="315035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762C99A-CF62-7658-1269-E730F0876254}"/>
              </a:ext>
            </a:extLst>
          </p:cNvPr>
          <p:cNvSpPr txBox="1"/>
          <p:nvPr/>
        </p:nvSpPr>
        <p:spPr>
          <a:xfrm>
            <a:off x="7488499" y="1511085"/>
            <a:ext cx="13292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 MWp Bogor </a:t>
            </a:r>
          </a:p>
          <a:p>
            <a:r>
              <a:rPr lang="en-US" dirty="0" err="1"/>
              <a:t>Jawa</a:t>
            </a:r>
            <a:r>
              <a:rPr lang="en-US" dirty="0"/>
              <a:t> Barat</a:t>
            </a:r>
          </a:p>
        </p:txBody>
      </p:sp>
    </p:spTree>
    <p:extLst>
      <p:ext uri="{BB962C8B-B14F-4D97-AF65-F5344CB8AC3E}">
        <p14:creationId xmlns:p14="http://schemas.microsoft.com/office/powerpoint/2010/main" val="302050121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21"/>
          <p:cNvSpPr txBox="1">
            <a:spLocks noGrp="1"/>
          </p:cNvSpPr>
          <p:nvPr>
            <p:ph type="title" idx="4294967295"/>
          </p:nvPr>
        </p:nvSpPr>
        <p:spPr>
          <a:xfrm>
            <a:off x="2160791" y="1566440"/>
            <a:ext cx="4754100" cy="13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0" dirty="0"/>
              <a:t>Want big impact?</a:t>
            </a:r>
            <a:endParaRPr b="0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USE BIG BREAKTHROUGH</a:t>
            </a:r>
            <a:endParaRPr dirty="0"/>
          </a:p>
        </p:txBody>
      </p:sp>
      <p:sp>
        <p:nvSpPr>
          <p:cNvPr id="315" name="Google Shape;315;p21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27</a:t>
            </a:fld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p33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28</a:t>
            </a:fld>
            <a:endParaRPr/>
          </a:p>
        </p:txBody>
      </p:sp>
      <p:sp>
        <p:nvSpPr>
          <p:cNvPr id="524" name="Google Shape;524;p33"/>
          <p:cNvSpPr txBox="1">
            <a:spLocks noGrp="1"/>
          </p:cNvSpPr>
          <p:nvPr>
            <p:ph type="ctrTitle" idx="4294967295"/>
          </p:nvPr>
        </p:nvSpPr>
        <p:spPr>
          <a:xfrm>
            <a:off x="1275150" y="2364400"/>
            <a:ext cx="6593700" cy="11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>
                <a:solidFill>
                  <a:schemeClr val="accent5"/>
                </a:solidFill>
              </a:rPr>
              <a:t>THANKS!</a:t>
            </a:r>
            <a:endParaRPr sz="6000" dirty="0">
              <a:solidFill>
                <a:schemeClr val="accent5"/>
              </a:solidFill>
            </a:endParaRPr>
          </a:p>
        </p:txBody>
      </p:sp>
      <p:sp>
        <p:nvSpPr>
          <p:cNvPr id="525" name="Google Shape;525;p33"/>
          <p:cNvSpPr txBox="1">
            <a:spLocks noGrp="1"/>
          </p:cNvSpPr>
          <p:nvPr>
            <p:ph type="subTitle" idx="4294967295"/>
          </p:nvPr>
        </p:nvSpPr>
        <p:spPr>
          <a:xfrm>
            <a:off x="1275150" y="3230000"/>
            <a:ext cx="6593700" cy="134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/>
              <a:t>Any questions?</a:t>
            </a:r>
            <a:endParaRPr sz="2000" b="1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 dirty="0"/>
              <a:t>You can find me at</a:t>
            </a:r>
            <a:endParaRPr sz="2000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 dirty="0"/>
              <a:t>Instagram @gosuryaenergi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 dirty="0"/>
              <a:t>Email : koko.antonio@gosurya.co.id</a:t>
            </a:r>
            <a:endParaRPr sz="1800" b="1" dirty="0"/>
          </a:p>
        </p:txBody>
      </p:sp>
      <p:grpSp>
        <p:nvGrpSpPr>
          <p:cNvPr id="526" name="Google Shape;526;p33"/>
          <p:cNvGrpSpPr/>
          <p:nvPr/>
        </p:nvGrpSpPr>
        <p:grpSpPr>
          <a:xfrm>
            <a:off x="3996210" y="966817"/>
            <a:ext cx="1197664" cy="1126777"/>
            <a:chOff x="5972700" y="2330200"/>
            <a:chExt cx="411625" cy="387275"/>
          </a:xfrm>
        </p:grpSpPr>
        <p:sp>
          <p:nvSpPr>
            <p:cNvPr id="527" name="Google Shape;527;p33"/>
            <p:cNvSpPr/>
            <p:nvPr/>
          </p:nvSpPr>
          <p:spPr>
            <a:xfrm>
              <a:off x="5972700" y="2476950"/>
              <a:ext cx="98050" cy="219825"/>
            </a:xfrm>
            <a:custGeom>
              <a:avLst/>
              <a:gdLst/>
              <a:ahLst/>
              <a:cxnLst/>
              <a:rect l="l" t="t" r="r" b="b"/>
              <a:pathLst>
                <a:path w="3922" h="8793" fill="none" extrusionOk="0">
                  <a:moveTo>
                    <a:pt x="0" y="0"/>
                  </a:moveTo>
                  <a:lnTo>
                    <a:pt x="0" y="8792"/>
                  </a:lnTo>
                  <a:lnTo>
                    <a:pt x="3921" y="8792"/>
                  </a:lnTo>
                  <a:lnTo>
                    <a:pt x="3921" y="0"/>
                  </a:lnTo>
                  <a:lnTo>
                    <a:pt x="0" y="0"/>
                  </a:lnTo>
                  <a:close/>
                  <a:moveTo>
                    <a:pt x="2411" y="2411"/>
                  </a:moveTo>
                  <a:lnTo>
                    <a:pt x="2411" y="2411"/>
                  </a:lnTo>
                  <a:lnTo>
                    <a:pt x="2265" y="2387"/>
                  </a:lnTo>
                  <a:lnTo>
                    <a:pt x="2143" y="2363"/>
                  </a:lnTo>
                  <a:lnTo>
                    <a:pt x="2022" y="2290"/>
                  </a:lnTo>
                  <a:lnTo>
                    <a:pt x="1924" y="2216"/>
                  </a:lnTo>
                  <a:lnTo>
                    <a:pt x="1827" y="2095"/>
                  </a:lnTo>
                  <a:lnTo>
                    <a:pt x="1754" y="1973"/>
                  </a:lnTo>
                  <a:lnTo>
                    <a:pt x="1729" y="1851"/>
                  </a:lnTo>
                  <a:lnTo>
                    <a:pt x="1705" y="1705"/>
                  </a:lnTo>
                  <a:lnTo>
                    <a:pt x="1705" y="1705"/>
                  </a:lnTo>
                  <a:lnTo>
                    <a:pt x="1729" y="1559"/>
                  </a:lnTo>
                  <a:lnTo>
                    <a:pt x="1754" y="1437"/>
                  </a:lnTo>
                  <a:lnTo>
                    <a:pt x="1827" y="1315"/>
                  </a:lnTo>
                  <a:lnTo>
                    <a:pt x="1924" y="1218"/>
                  </a:lnTo>
                  <a:lnTo>
                    <a:pt x="2022" y="1120"/>
                  </a:lnTo>
                  <a:lnTo>
                    <a:pt x="2143" y="1072"/>
                  </a:lnTo>
                  <a:lnTo>
                    <a:pt x="2265" y="1023"/>
                  </a:lnTo>
                  <a:lnTo>
                    <a:pt x="2411" y="999"/>
                  </a:lnTo>
                  <a:lnTo>
                    <a:pt x="2411" y="999"/>
                  </a:lnTo>
                  <a:lnTo>
                    <a:pt x="2557" y="1023"/>
                  </a:lnTo>
                  <a:lnTo>
                    <a:pt x="2679" y="1072"/>
                  </a:lnTo>
                  <a:lnTo>
                    <a:pt x="2801" y="1120"/>
                  </a:lnTo>
                  <a:lnTo>
                    <a:pt x="2898" y="1218"/>
                  </a:lnTo>
                  <a:lnTo>
                    <a:pt x="2996" y="1315"/>
                  </a:lnTo>
                  <a:lnTo>
                    <a:pt x="3069" y="1437"/>
                  </a:lnTo>
                  <a:lnTo>
                    <a:pt x="3093" y="1559"/>
                  </a:lnTo>
                  <a:lnTo>
                    <a:pt x="3118" y="1705"/>
                  </a:lnTo>
                  <a:lnTo>
                    <a:pt x="3118" y="1705"/>
                  </a:lnTo>
                  <a:lnTo>
                    <a:pt x="3093" y="1851"/>
                  </a:lnTo>
                  <a:lnTo>
                    <a:pt x="3069" y="1973"/>
                  </a:lnTo>
                  <a:lnTo>
                    <a:pt x="2996" y="2095"/>
                  </a:lnTo>
                  <a:lnTo>
                    <a:pt x="2898" y="2216"/>
                  </a:lnTo>
                  <a:lnTo>
                    <a:pt x="2801" y="2290"/>
                  </a:lnTo>
                  <a:lnTo>
                    <a:pt x="2679" y="2363"/>
                  </a:lnTo>
                  <a:lnTo>
                    <a:pt x="2557" y="2387"/>
                  </a:lnTo>
                  <a:lnTo>
                    <a:pt x="2411" y="2411"/>
                  </a:lnTo>
                  <a:lnTo>
                    <a:pt x="2411" y="2411"/>
                  </a:lnTo>
                  <a:close/>
                </a:path>
              </a:pathLst>
            </a:custGeom>
            <a:noFill/>
            <a:ln w="19050" cap="rnd" cmpd="sng">
              <a:solidFill>
                <a:srgbClr val="3F537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33"/>
            <p:cNvSpPr/>
            <p:nvPr/>
          </p:nvSpPr>
          <p:spPr>
            <a:xfrm>
              <a:off x="6078025" y="2330200"/>
              <a:ext cx="306300" cy="387275"/>
            </a:xfrm>
            <a:custGeom>
              <a:avLst/>
              <a:gdLst/>
              <a:ahLst/>
              <a:cxnLst/>
              <a:rect l="l" t="t" r="r" b="b"/>
              <a:pathLst>
                <a:path w="12252" h="15491" fill="none" extrusionOk="0">
                  <a:moveTo>
                    <a:pt x="1" y="13396"/>
                  </a:moveTo>
                  <a:lnTo>
                    <a:pt x="1511" y="13396"/>
                  </a:lnTo>
                  <a:lnTo>
                    <a:pt x="1511" y="13396"/>
                  </a:lnTo>
                  <a:lnTo>
                    <a:pt x="1998" y="13639"/>
                  </a:lnTo>
                  <a:lnTo>
                    <a:pt x="2680" y="13932"/>
                  </a:lnTo>
                  <a:lnTo>
                    <a:pt x="3556" y="14273"/>
                  </a:lnTo>
                  <a:lnTo>
                    <a:pt x="4531" y="14638"/>
                  </a:lnTo>
                  <a:lnTo>
                    <a:pt x="5578" y="14955"/>
                  </a:lnTo>
                  <a:lnTo>
                    <a:pt x="6114" y="15101"/>
                  </a:lnTo>
                  <a:lnTo>
                    <a:pt x="6650" y="15222"/>
                  </a:lnTo>
                  <a:lnTo>
                    <a:pt x="7161" y="15344"/>
                  </a:lnTo>
                  <a:lnTo>
                    <a:pt x="7672" y="15417"/>
                  </a:lnTo>
                  <a:lnTo>
                    <a:pt x="8135" y="15466"/>
                  </a:lnTo>
                  <a:lnTo>
                    <a:pt x="8598" y="15490"/>
                  </a:lnTo>
                  <a:lnTo>
                    <a:pt x="8598" y="15490"/>
                  </a:lnTo>
                  <a:lnTo>
                    <a:pt x="9377" y="15490"/>
                  </a:lnTo>
                  <a:lnTo>
                    <a:pt x="9791" y="15466"/>
                  </a:lnTo>
                  <a:lnTo>
                    <a:pt x="10181" y="15417"/>
                  </a:lnTo>
                  <a:lnTo>
                    <a:pt x="10522" y="15320"/>
                  </a:lnTo>
                  <a:lnTo>
                    <a:pt x="10692" y="15271"/>
                  </a:lnTo>
                  <a:lnTo>
                    <a:pt x="10814" y="15222"/>
                  </a:lnTo>
                  <a:lnTo>
                    <a:pt x="10936" y="15149"/>
                  </a:lnTo>
                  <a:lnTo>
                    <a:pt x="11033" y="15052"/>
                  </a:lnTo>
                  <a:lnTo>
                    <a:pt x="11082" y="14955"/>
                  </a:lnTo>
                  <a:lnTo>
                    <a:pt x="11131" y="14833"/>
                  </a:lnTo>
                  <a:lnTo>
                    <a:pt x="11204" y="14126"/>
                  </a:lnTo>
                  <a:lnTo>
                    <a:pt x="11204" y="14126"/>
                  </a:lnTo>
                  <a:lnTo>
                    <a:pt x="11180" y="13956"/>
                  </a:lnTo>
                  <a:lnTo>
                    <a:pt x="11131" y="13810"/>
                  </a:lnTo>
                  <a:lnTo>
                    <a:pt x="11033" y="13664"/>
                  </a:lnTo>
                  <a:lnTo>
                    <a:pt x="10887" y="13542"/>
                  </a:lnTo>
                  <a:lnTo>
                    <a:pt x="10887" y="13542"/>
                  </a:lnTo>
                  <a:lnTo>
                    <a:pt x="11009" y="13518"/>
                  </a:lnTo>
                  <a:lnTo>
                    <a:pt x="11131" y="13469"/>
                  </a:lnTo>
                  <a:lnTo>
                    <a:pt x="11253" y="13420"/>
                  </a:lnTo>
                  <a:lnTo>
                    <a:pt x="11350" y="13323"/>
                  </a:lnTo>
                  <a:lnTo>
                    <a:pt x="11423" y="13225"/>
                  </a:lnTo>
                  <a:lnTo>
                    <a:pt x="11496" y="13104"/>
                  </a:lnTo>
                  <a:lnTo>
                    <a:pt x="11545" y="12957"/>
                  </a:lnTo>
                  <a:lnTo>
                    <a:pt x="11569" y="12836"/>
                  </a:lnTo>
                  <a:lnTo>
                    <a:pt x="11642" y="11959"/>
                  </a:lnTo>
                  <a:lnTo>
                    <a:pt x="11642" y="11959"/>
                  </a:lnTo>
                  <a:lnTo>
                    <a:pt x="11642" y="11837"/>
                  </a:lnTo>
                  <a:lnTo>
                    <a:pt x="11642" y="11740"/>
                  </a:lnTo>
                  <a:lnTo>
                    <a:pt x="11618" y="11618"/>
                  </a:lnTo>
                  <a:lnTo>
                    <a:pt x="11569" y="11521"/>
                  </a:lnTo>
                  <a:lnTo>
                    <a:pt x="11447" y="11350"/>
                  </a:lnTo>
                  <a:lnTo>
                    <a:pt x="11374" y="11277"/>
                  </a:lnTo>
                  <a:lnTo>
                    <a:pt x="11301" y="11204"/>
                  </a:lnTo>
                  <a:lnTo>
                    <a:pt x="11301" y="11204"/>
                  </a:lnTo>
                  <a:lnTo>
                    <a:pt x="11423" y="11180"/>
                  </a:lnTo>
                  <a:lnTo>
                    <a:pt x="11521" y="11131"/>
                  </a:lnTo>
                  <a:lnTo>
                    <a:pt x="11618" y="11058"/>
                  </a:lnTo>
                  <a:lnTo>
                    <a:pt x="11715" y="10960"/>
                  </a:lnTo>
                  <a:lnTo>
                    <a:pt x="11788" y="10863"/>
                  </a:lnTo>
                  <a:lnTo>
                    <a:pt x="11837" y="10766"/>
                  </a:lnTo>
                  <a:lnTo>
                    <a:pt x="11886" y="10644"/>
                  </a:lnTo>
                  <a:lnTo>
                    <a:pt x="11910" y="10498"/>
                  </a:lnTo>
                  <a:lnTo>
                    <a:pt x="11983" y="9645"/>
                  </a:lnTo>
                  <a:lnTo>
                    <a:pt x="11983" y="9645"/>
                  </a:lnTo>
                  <a:lnTo>
                    <a:pt x="11983" y="9523"/>
                  </a:lnTo>
                  <a:lnTo>
                    <a:pt x="11983" y="9402"/>
                  </a:lnTo>
                  <a:lnTo>
                    <a:pt x="11959" y="9280"/>
                  </a:lnTo>
                  <a:lnTo>
                    <a:pt x="11910" y="9182"/>
                  </a:lnTo>
                  <a:lnTo>
                    <a:pt x="11861" y="9085"/>
                  </a:lnTo>
                  <a:lnTo>
                    <a:pt x="11788" y="9012"/>
                  </a:lnTo>
                  <a:lnTo>
                    <a:pt x="11715" y="8939"/>
                  </a:lnTo>
                  <a:lnTo>
                    <a:pt x="11618" y="8866"/>
                  </a:lnTo>
                  <a:lnTo>
                    <a:pt x="11618" y="8866"/>
                  </a:lnTo>
                  <a:lnTo>
                    <a:pt x="11715" y="8841"/>
                  </a:lnTo>
                  <a:lnTo>
                    <a:pt x="11813" y="8768"/>
                  </a:lnTo>
                  <a:lnTo>
                    <a:pt x="11910" y="8695"/>
                  </a:lnTo>
                  <a:lnTo>
                    <a:pt x="11983" y="8622"/>
                  </a:lnTo>
                  <a:lnTo>
                    <a:pt x="12056" y="8525"/>
                  </a:lnTo>
                  <a:lnTo>
                    <a:pt x="12105" y="8427"/>
                  </a:lnTo>
                  <a:lnTo>
                    <a:pt x="12129" y="8306"/>
                  </a:lnTo>
                  <a:lnTo>
                    <a:pt x="12154" y="8184"/>
                  </a:lnTo>
                  <a:lnTo>
                    <a:pt x="12251" y="7307"/>
                  </a:lnTo>
                  <a:lnTo>
                    <a:pt x="12251" y="7307"/>
                  </a:lnTo>
                  <a:lnTo>
                    <a:pt x="12227" y="7185"/>
                  </a:lnTo>
                  <a:lnTo>
                    <a:pt x="12202" y="7064"/>
                  </a:lnTo>
                  <a:lnTo>
                    <a:pt x="12154" y="6966"/>
                  </a:lnTo>
                  <a:lnTo>
                    <a:pt x="12105" y="6869"/>
                  </a:lnTo>
                  <a:lnTo>
                    <a:pt x="12032" y="6771"/>
                  </a:lnTo>
                  <a:lnTo>
                    <a:pt x="11935" y="6698"/>
                  </a:lnTo>
                  <a:lnTo>
                    <a:pt x="11715" y="6552"/>
                  </a:lnTo>
                  <a:lnTo>
                    <a:pt x="11472" y="6430"/>
                  </a:lnTo>
                  <a:lnTo>
                    <a:pt x="11180" y="6333"/>
                  </a:lnTo>
                  <a:lnTo>
                    <a:pt x="10863" y="6260"/>
                  </a:lnTo>
                  <a:lnTo>
                    <a:pt x="10546" y="6211"/>
                  </a:lnTo>
                  <a:lnTo>
                    <a:pt x="10546" y="6211"/>
                  </a:lnTo>
                  <a:lnTo>
                    <a:pt x="9864" y="6114"/>
                  </a:lnTo>
                  <a:lnTo>
                    <a:pt x="8817" y="6016"/>
                  </a:lnTo>
                  <a:lnTo>
                    <a:pt x="7575" y="5943"/>
                  </a:lnTo>
                  <a:lnTo>
                    <a:pt x="6309" y="5870"/>
                  </a:lnTo>
                  <a:lnTo>
                    <a:pt x="6309" y="5870"/>
                  </a:lnTo>
                  <a:lnTo>
                    <a:pt x="6479" y="5578"/>
                  </a:lnTo>
                  <a:lnTo>
                    <a:pt x="6625" y="5237"/>
                  </a:lnTo>
                  <a:lnTo>
                    <a:pt x="6771" y="4872"/>
                  </a:lnTo>
                  <a:lnTo>
                    <a:pt x="6869" y="4482"/>
                  </a:lnTo>
                  <a:lnTo>
                    <a:pt x="6966" y="4092"/>
                  </a:lnTo>
                  <a:lnTo>
                    <a:pt x="7064" y="3678"/>
                  </a:lnTo>
                  <a:lnTo>
                    <a:pt x="7161" y="2875"/>
                  </a:lnTo>
                  <a:lnTo>
                    <a:pt x="7234" y="2144"/>
                  </a:lnTo>
                  <a:lnTo>
                    <a:pt x="7283" y="1535"/>
                  </a:lnTo>
                  <a:lnTo>
                    <a:pt x="7283" y="975"/>
                  </a:lnTo>
                  <a:lnTo>
                    <a:pt x="7283" y="975"/>
                  </a:lnTo>
                  <a:lnTo>
                    <a:pt x="7283" y="804"/>
                  </a:lnTo>
                  <a:lnTo>
                    <a:pt x="7210" y="609"/>
                  </a:lnTo>
                  <a:lnTo>
                    <a:pt x="7137" y="463"/>
                  </a:lnTo>
                  <a:lnTo>
                    <a:pt x="7015" y="317"/>
                  </a:lnTo>
                  <a:lnTo>
                    <a:pt x="6869" y="171"/>
                  </a:lnTo>
                  <a:lnTo>
                    <a:pt x="6698" y="98"/>
                  </a:lnTo>
                  <a:lnTo>
                    <a:pt x="6503" y="25"/>
                  </a:lnTo>
                  <a:lnTo>
                    <a:pt x="6309" y="1"/>
                  </a:lnTo>
                  <a:lnTo>
                    <a:pt x="6309" y="1"/>
                  </a:lnTo>
                  <a:lnTo>
                    <a:pt x="5943" y="25"/>
                  </a:lnTo>
                  <a:lnTo>
                    <a:pt x="5700" y="74"/>
                  </a:lnTo>
                  <a:lnTo>
                    <a:pt x="5505" y="147"/>
                  </a:lnTo>
                  <a:lnTo>
                    <a:pt x="5359" y="220"/>
                  </a:lnTo>
                  <a:lnTo>
                    <a:pt x="5359" y="220"/>
                  </a:lnTo>
                  <a:lnTo>
                    <a:pt x="4969" y="1462"/>
                  </a:lnTo>
                  <a:lnTo>
                    <a:pt x="4774" y="2022"/>
                  </a:lnTo>
                  <a:lnTo>
                    <a:pt x="4579" y="2534"/>
                  </a:lnTo>
                  <a:lnTo>
                    <a:pt x="4385" y="2996"/>
                  </a:lnTo>
                  <a:lnTo>
                    <a:pt x="4190" y="3386"/>
                  </a:lnTo>
                  <a:lnTo>
                    <a:pt x="4019" y="3678"/>
                  </a:lnTo>
                  <a:lnTo>
                    <a:pt x="3873" y="3922"/>
                  </a:lnTo>
                  <a:lnTo>
                    <a:pt x="3873" y="3922"/>
                  </a:lnTo>
                  <a:lnTo>
                    <a:pt x="3654" y="4141"/>
                  </a:lnTo>
                  <a:lnTo>
                    <a:pt x="3313" y="4482"/>
                  </a:lnTo>
                  <a:lnTo>
                    <a:pt x="2509" y="5237"/>
                  </a:lnTo>
                  <a:lnTo>
                    <a:pt x="1438" y="6211"/>
                  </a:lnTo>
                  <a:lnTo>
                    <a:pt x="1" y="6211"/>
                  </a:lnTo>
                </a:path>
              </a:pathLst>
            </a:custGeom>
            <a:noFill/>
            <a:ln w="19050" cap="rnd" cmpd="sng">
              <a:solidFill>
                <a:srgbClr val="3F537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334213-151D-2737-DFDC-787EC29F71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Company Certificate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E68659-9CB8-6F29-79A2-9F14C80DE4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</a:t>
            </a:fld>
            <a:endParaRPr lang="en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19DD801-9625-7A64-37D2-08094FB53BB7}"/>
              </a:ext>
            </a:extLst>
          </p:cNvPr>
          <p:cNvSpPr txBox="1">
            <a:spLocks/>
          </p:cNvSpPr>
          <p:nvPr/>
        </p:nvSpPr>
        <p:spPr>
          <a:xfrm>
            <a:off x="755356" y="4366258"/>
            <a:ext cx="5258400" cy="76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r>
              <a:rPr lang="en-US" sz="1600" dirty="0" err="1">
                <a:solidFill>
                  <a:schemeClr val="accent2"/>
                </a:solidFill>
              </a:rPr>
              <a:t>Akta</a:t>
            </a:r>
            <a:r>
              <a:rPr lang="en-US" sz="1600" dirty="0">
                <a:solidFill>
                  <a:schemeClr val="accent2"/>
                </a:solidFill>
              </a:rPr>
              <a:t> </a:t>
            </a:r>
            <a:r>
              <a:rPr lang="en-US" sz="1600" dirty="0" err="1">
                <a:solidFill>
                  <a:schemeClr val="accent2"/>
                </a:solidFill>
              </a:rPr>
              <a:t>Pendirian</a:t>
            </a:r>
            <a:r>
              <a:rPr lang="en-US" sz="1600" dirty="0">
                <a:solidFill>
                  <a:schemeClr val="accent2"/>
                </a:solidFill>
              </a:rPr>
              <a:t> – Deed of Incorporation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E7D34EC-1E6B-FFAA-89AC-74A887FD94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4275" y="1368963"/>
            <a:ext cx="2418023" cy="318986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CB2D439-D8FD-4838-6D7C-0B2E22984F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7586" y="1503732"/>
            <a:ext cx="2902492" cy="1951850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CE006FBD-A85D-437B-18EC-6FEABE385E04}"/>
              </a:ext>
            </a:extLst>
          </p:cNvPr>
          <p:cNvSpPr txBox="1">
            <a:spLocks/>
          </p:cNvSpPr>
          <p:nvPr/>
        </p:nvSpPr>
        <p:spPr>
          <a:xfrm>
            <a:off x="5027586" y="3279841"/>
            <a:ext cx="3740530" cy="76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r>
              <a:rPr lang="en-US" sz="1600" dirty="0">
                <a:solidFill>
                  <a:schemeClr val="accent2"/>
                </a:solidFill>
              </a:rPr>
              <a:t>NPWP – Taxpayer Identification Number </a:t>
            </a:r>
          </a:p>
        </p:txBody>
      </p:sp>
    </p:spTree>
    <p:extLst>
      <p:ext uri="{BB962C8B-B14F-4D97-AF65-F5344CB8AC3E}">
        <p14:creationId xmlns:p14="http://schemas.microsoft.com/office/powerpoint/2010/main" val="5570229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334213-151D-2737-DFDC-787EC29F71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Company Certificate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E68659-9CB8-6F29-79A2-9F14C80DE4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</a:t>
            </a:fld>
            <a:endParaRPr lang="en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19DD801-9625-7A64-37D2-08094FB53BB7}"/>
              </a:ext>
            </a:extLst>
          </p:cNvPr>
          <p:cNvSpPr txBox="1">
            <a:spLocks/>
          </p:cNvSpPr>
          <p:nvPr/>
        </p:nvSpPr>
        <p:spPr>
          <a:xfrm>
            <a:off x="425746" y="3981919"/>
            <a:ext cx="4879901" cy="76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r>
              <a:rPr lang="en-US" sz="1600" dirty="0">
                <a:solidFill>
                  <a:schemeClr val="accent2"/>
                </a:solidFill>
              </a:rPr>
              <a:t>IUJPTL– Business </a:t>
            </a:r>
            <a:r>
              <a:rPr lang="en-US" sz="1600" dirty="0" err="1">
                <a:solidFill>
                  <a:schemeClr val="accent2"/>
                </a:solidFill>
              </a:rPr>
              <a:t>Licence</a:t>
            </a:r>
            <a:r>
              <a:rPr lang="en-US" sz="1600" dirty="0">
                <a:solidFill>
                  <a:schemeClr val="accent2"/>
                </a:solidFill>
              </a:rPr>
              <a:t> of Power Supply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CE006FBD-A85D-437B-18EC-6FEABE385E04}"/>
              </a:ext>
            </a:extLst>
          </p:cNvPr>
          <p:cNvSpPr txBox="1">
            <a:spLocks/>
          </p:cNvSpPr>
          <p:nvPr/>
        </p:nvSpPr>
        <p:spPr>
          <a:xfrm>
            <a:off x="4977724" y="4001063"/>
            <a:ext cx="3740530" cy="76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r>
              <a:rPr lang="en-US" sz="1600" dirty="0">
                <a:solidFill>
                  <a:schemeClr val="accent2"/>
                </a:solidFill>
              </a:rPr>
              <a:t>NIB – Business Identification Number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2A1EFD4-39C7-CBF4-9A98-C56F8AB93B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357" y="1411141"/>
            <a:ext cx="2817752" cy="278591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016C4DB-9CAA-FEDE-30EE-80D2B98AF2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7760" y="1411142"/>
            <a:ext cx="2701309" cy="2785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6448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334213-151D-2737-DFDC-787EC29F71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Company Certificate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E68659-9CB8-6F29-79A2-9F14C80DE4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5</a:t>
            </a:fld>
            <a:endParaRPr lang="en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19DD801-9625-7A64-37D2-08094FB53BB7}"/>
              </a:ext>
            </a:extLst>
          </p:cNvPr>
          <p:cNvSpPr txBox="1">
            <a:spLocks/>
          </p:cNvSpPr>
          <p:nvPr/>
        </p:nvSpPr>
        <p:spPr>
          <a:xfrm>
            <a:off x="425746" y="4157223"/>
            <a:ext cx="4879901" cy="76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r>
              <a:rPr lang="en-US" sz="1600" dirty="0" err="1">
                <a:solidFill>
                  <a:schemeClr val="accent2"/>
                </a:solidFill>
              </a:rPr>
              <a:t>Sk</a:t>
            </a:r>
            <a:r>
              <a:rPr lang="en-US" sz="1600" dirty="0">
                <a:solidFill>
                  <a:schemeClr val="accent2"/>
                </a:solidFill>
              </a:rPr>
              <a:t> </a:t>
            </a:r>
            <a:r>
              <a:rPr lang="en-US" sz="1600" dirty="0" err="1">
                <a:solidFill>
                  <a:schemeClr val="accent2"/>
                </a:solidFill>
              </a:rPr>
              <a:t>KemenkumHam</a:t>
            </a:r>
            <a:r>
              <a:rPr lang="en-US" sz="1600" dirty="0">
                <a:solidFill>
                  <a:schemeClr val="accent2"/>
                </a:solidFill>
              </a:rPr>
              <a:t> – </a:t>
            </a:r>
          </a:p>
          <a:p>
            <a:r>
              <a:rPr lang="en-US" sz="1600" dirty="0">
                <a:solidFill>
                  <a:schemeClr val="accent2"/>
                </a:solidFill>
              </a:rPr>
              <a:t>Decree of the ministry of justice and human rights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CE006FBD-A85D-437B-18EC-6FEABE385E04}"/>
              </a:ext>
            </a:extLst>
          </p:cNvPr>
          <p:cNvSpPr txBox="1">
            <a:spLocks/>
          </p:cNvSpPr>
          <p:nvPr/>
        </p:nvSpPr>
        <p:spPr>
          <a:xfrm>
            <a:off x="4977724" y="4001063"/>
            <a:ext cx="3740530" cy="76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r>
              <a:rPr lang="en-US" sz="1600" dirty="0">
                <a:solidFill>
                  <a:schemeClr val="accent2"/>
                </a:solidFill>
              </a:rPr>
              <a:t>SKT – Notification of Registration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4583F49-1E71-5F3E-4202-CF748DF4C6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108" y="1360899"/>
            <a:ext cx="2705961" cy="290275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3C07914-3BCA-C5B7-D687-32D82A91CE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8694" y="1360899"/>
            <a:ext cx="2586260" cy="2945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5174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334213-151D-2737-DFDC-787EC29F71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Company Certificate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E68659-9CB8-6F29-79A2-9F14C80DE4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6</a:t>
            </a:fld>
            <a:endParaRPr lang="en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19DD801-9625-7A64-37D2-08094FB53BB7}"/>
              </a:ext>
            </a:extLst>
          </p:cNvPr>
          <p:cNvSpPr txBox="1">
            <a:spLocks/>
          </p:cNvSpPr>
          <p:nvPr/>
        </p:nvSpPr>
        <p:spPr>
          <a:xfrm>
            <a:off x="425746" y="4157223"/>
            <a:ext cx="4879901" cy="76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r>
              <a:rPr lang="en-US" sz="1600" dirty="0">
                <a:solidFill>
                  <a:schemeClr val="accent2"/>
                </a:solidFill>
              </a:rPr>
              <a:t>SBU – Business Entity Certificate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267A056-A474-C4DC-0C2F-F0D5BF6F9D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746" y="1433685"/>
            <a:ext cx="3943240" cy="27235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755FBC0-072E-F550-2FA5-A8C61D7A90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433684"/>
            <a:ext cx="3815833" cy="2723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894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044C4D-1D47-C66A-4818-60AD12024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Engineer Certificate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798A7C-48BF-DA57-E989-227F89794D6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7</a:t>
            </a:fld>
            <a:endParaRPr lang="en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3D0AC0E-1212-C998-4A15-6545D31DC2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505" y="1388794"/>
            <a:ext cx="4078618" cy="290480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AFCC5C2-0AF6-4882-1FE0-50918D54AC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9407" y="1315669"/>
            <a:ext cx="4105763" cy="2904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6550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B1FBD1-ACAF-3429-135F-9506263E5C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Team Installation Certificate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FC8397-DBF4-DBFA-622F-8FF2AECB1B8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8</a:t>
            </a:fld>
            <a:endParaRPr lang="e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EDA3EDD-0303-9B79-B941-4E6AD33F79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643" y="1446027"/>
            <a:ext cx="3656116" cy="2586796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20BC2D41-C25E-C18B-FAB2-76C13EC91CDB}"/>
              </a:ext>
            </a:extLst>
          </p:cNvPr>
          <p:cNvSpPr txBox="1">
            <a:spLocks/>
          </p:cNvSpPr>
          <p:nvPr/>
        </p:nvSpPr>
        <p:spPr>
          <a:xfrm>
            <a:off x="680927" y="3870300"/>
            <a:ext cx="3125529" cy="76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r>
              <a:rPr lang="en-US" sz="1600" dirty="0">
                <a:solidFill>
                  <a:schemeClr val="accent2"/>
                </a:solidFill>
              </a:rPr>
              <a:t>K3 Certificate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57D35C7-26D5-D409-93B8-A5DDDD7759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4888" y="1451639"/>
            <a:ext cx="3648185" cy="2581184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49A11BF9-0153-DF9C-661F-40206CE2CFC8}"/>
              </a:ext>
            </a:extLst>
          </p:cNvPr>
          <p:cNvSpPr txBox="1">
            <a:spLocks/>
          </p:cNvSpPr>
          <p:nvPr/>
        </p:nvSpPr>
        <p:spPr>
          <a:xfrm>
            <a:off x="4916951" y="3870300"/>
            <a:ext cx="3125529" cy="76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r>
              <a:rPr lang="en-US" sz="1600" dirty="0">
                <a:solidFill>
                  <a:schemeClr val="accent2"/>
                </a:solidFill>
              </a:rPr>
              <a:t>P3K / </a:t>
            </a:r>
            <a:r>
              <a:rPr lang="en-US" sz="1600" dirty="0" err="1">
                <a:solidFill>
                  <a:schemeClr val="accent2"/>
                </a:solidFill>
              </a:rPr>
              <a:t>Firstaid</a:t>
            </a:r>
            <a:r>
              <a:rPr lang="en-US" sz="1600" dirty="0">
                <a:solidFill>
                  <a:schemeClr val="accent2"/>
                </a:solidFill>
              </a:rPr>
              <a:t> Certificate</a:t>
            </a:r>
          </a:p>
        </p:txBody>
      </p:sp>
    </p:spTree>
    <p:extLst>
      <p:ext uri="{BB962C8B-B14F-4D97-AF65-F5344CB8AC3E}">
        <p14:creationId xmlns:p14="http://schemas.microsoft.com/office/powerpoint/2010/main" val="23856366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B1FBD1-ACAF-3429-135F-9506263E5C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Team Installation Certificate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FC8397-DBF4-DBFA-622F-8FF2AECB1B8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9</a:t>
            </a:fld>
            <a:endParaRPr lang="en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0BC2D41-C25E-C18B-FAB2-76C13EC91CDB}"/>
              </a:ext>
            </a:extLst>
          </p:cNvPr>
          <p:cNvSpPr txBox="1">
            <a:spLocks/>
          </p:cNvSpPr>
          <p:nvPr/>
        </p:nvSpPr>
        <p:spPr>
          <a:xfrm>
            <a:off x="680927" y="3870300"/>
            <a:ext cx="3125529" cy="76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r>
              <a:rPr lang="en-US" sz="1600" dirty="0">
                <a:solidFill>
                  <a:schemeClr val="accent2"/>
                </a:solidFill>
              </a:rPr>
              <a:t>TKBT Certificate / High Building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622B026-F5ED-5EA3-0852-866FEEB2AA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926" y="1466053"/>
            <a:ext cx="3668535" cy="259558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4D528C7-9FB0-E16C-DA8A-C967968EA8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561747"/>
            <a:ext cx="3668535" cy="2595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491172"/>
      </p:ext>
    </p:extLst>
  </p:cSld>
  <p:clrMapOvr>
    <a:masterClrMapping/>
  </p:clrMapOvr>
</p:sld>
</file>

<file path=ppt/theme/theme1.xml><?xml version="1.0" encoding="utf-8"?>
<a:theme xmlns:a="http://schemas.openxmlformats.org/drawingml/2006/main" name="Salerio template">
  <a:themeElements>
    <a:clrScheme name="Custom 347">
      <a:dk1>
        <a:srgbClr val="263248"/>
      </a:dk1>
      <a:lt1>
        <a:srgbClr val="FFFFFF"/>
      </a:lt1>
      <a:dk2>
        <a:srgbClr val="434343"/>
      </a:dk2>
      <a:lt2>
        <a:srgbClr val="E0E4E9"/>
      </a:lt2>
      <a:accent1>
        <a:srgbClr val="3F5378"/>
      </a:accent1>
      <a:accent2>
        <a:srgbClr val="263248"/>
      </a:accent2>
      <a:accent3>
        <a:srgbClr val="92A8C8"/>
      </a:accent3>
      <a:accent4>
        <a:srgbClr val="C7D3E6"/>
      </a:accent4>
      <a:accent5>
        <a:srgbClr val="FF9800"/>
      </a:accent5>
      <a:accent6>
        <a:srgbClr val="D26F00"/>
      </a:accent6>
      <a:hlink>
        <a:srgbClr val="3F5378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691</TotalTime>
  <Words>644</Words>
  <Application>Microsoft Office PowerPoint</Application>
  <PresentationFormat>On-screen Show (16:9)</PresentationFormat>
  <Paragraphs>137</Paragraphs>
  <Slides>28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3" baseType="lpstr">
      <vt:lpstr>Arial</vt:lpstr>
      <vt:lpstr>Roboto Condensed</vt:lpstr>
      <vt:lpstr>Arvo</vt:lpstr>
      <vt:lpstr>Roboto Condensed Light</vt:lpstr>
      <vt:lpstr>Salerio template</vt:lpstr>
      <vt:lpstr>PRESENTATION</vt:lpstr>
      <vt:lpstr>HISTORY</vt:lpstr>
      <vt:lpstr>Company Certificate</vt:lpstr>
      <vt:lpstr>Company Certificate</vt:lpstr>
      <vt:lpstr>Company Certificate</vt:lpstr>
      <vt:lpstr>Company Certificate</vt:lpstr>
      <vt:lpstr>Engineer Certificate</vt:lpstr>
      <vt:lpstr>Team Installation Certificate</vt:lpstr>
      <vt:lpstr>Team Installation Certificate</vt:lpstr>
      <vt:lpstr>OUR SERVICE</vt:lpstr>
      <vt:lpstr>Engineering</vt:lpstr>
      <vt:lpstr>Procurement</vt:lpstr>
      <vt:lpstr>Construction</vt:lpstr>
      <vt:lpstr>Outsourcing</vt:lpstr>
      <vt:lpstr>OUR PORTOFOLIO </vt:lpstr>
      <vt:lpstr>OUR PORTOFOLIO </vt:lpstr>
      <vt:lpstr>OUR PORTOFOLIO </vt:lpstr>
      <vt:lpstr>OUR PORTOFOLIO </vt:lpstr>
      <vt:lpstr>OUR PORTOFOLIO </vt:lpstr>
      <vt:lpstr>OUR PORTOFOLIO </vt:lpstr>
      <vt:lpstr>OUR PORTOFOLIO </vt:lpstr>
      <vt:lpstr>OUR PORTOFOLIO </vt:lpstr>
      <vt:lpstr>OUR PORTOFOLIO </vt:lpstr>
      <vt:lpstr>OUR PORTOFOLIO </vt:lpstr>
      <vt:lpstr>OUR PORTOFOLIO </vt:lpstr>
      <vt:lpstr>Our PortFolio</vt:lpstr>
      <vt:lpstr>Want big impact? USE BIG BREAKTHROUGH</vt:lpstr>
      <vt:lpstr>THANKS!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PLTS ON GRID PT. MEIJI FOOD INDONESIA</dc:title>
  <dc:creator>User</dc:creator>
  <cp:lastModifiedBy>Novita Mega Permata</cp:lastModifiedBy>
  <cp:revision>56</cp:revision>
  <dcterms:modified xsi:type="dcterms:W3CDTF">2023-06-14T06:09:32Z</dcterms:modified>
</cp:coreProperties>
</file>